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349" r:id="rId2"/>
    <p:sldId id="380" r:id="rId3"/>
    <p:sldId id="370" r:id="rId4"/>
    <p:sldId id="371" r:id="rId5"/>
    <p:sldId id="393" r:id="rId6"/>
    <p:sldId id="372" r:id="rId7"/>
    <p:sldId id="373" r:id="rId8"/>
    <p:sldId id="351" r:id="rId9"/>
    <p:sldId id="400" r:id="rId10"/>
    <p:sldId id="394" r:id="rId11"/>
    <p:sldId id="396" r:id="rId12"/>
    <p:sldId id="398" r:id="rId13"/>
  </p:sldIdLst>
  <p:sldSz cx="9144000" cy="6858000" type="screen4x3"/>
  <p:notesSz cx="6735763" cy="9866313"/>
  <p:defaultTextStyle>
    <a:defPPr>
      <a:defRPr lang="nl-NL"/>
    </a:defPPr>
    <a:lvl1pPr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600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94532" autoAdjust="0"/>
  </p:normalViewPr>
  <p:slideViewPr>
    <p:cSldViewPr>
      <p:cViewPr varScale="1">
        <p:scale>
          <a:sx n="92" d="100"/>
          <a:sy n="92" d="100"/>
        </p:scale>
        <p:origin x="-5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023" y="2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0947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023" y="9370947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fld id="{67D2C8B4-A25C-4803-A24D-3D58E08DF7C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0853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023" y="2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2918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416" y="4687054"/>
            <a:ext cx="5388931" cy="443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0947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7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023" y="9370947"/>
            <a:ext cx="2918136" cy="49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fld id="{2237FFF3-DB7B-456F-9BFD-D2B418D8042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5195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5AE39D-ACEF-4F84-A53E-8DF0168EAA17}" type="slidenum">
              <a:rPr lang="nl-NL" smtClean="0"/>
              <a:pPr/>
              <a:t>5</a:t>
            </a:fld>
            <a:endParaRPr lang="nl-NL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Algemene verkoopbijeenkomst 29 april 2005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5D478-9B7C-452D-8785-0B6A0195189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Algemene verkoopbijeenkomst 29 april 2005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648AE-DB8C-44EB-B191-7272206AEC5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Algemene verkoopbijeenkomst 29 april 2005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7E354-5C70-494D-82EC-F1E7F581952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Algemene verkoopbijeenkomst 29 april 2005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EB0C1-5296-4CF1-A578-E7D159BFCA2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Algemene verkoopbijeenkomst 29 april 2005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C6958-3BE6-4E6B-A03A-9B6CC65F9C5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2 inhoudselementen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Algemene verkoopbijeenkomst 29 april 2005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450C4-C696-4C74-AE35-EF0DD193070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Algemene verkoopbijeenkomst 29 april 2005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83081-9766-410E-8029-FC484239039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Algemene verkoopbijeenkomst 29 april 2005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81CB6-D0FD-404B-9528-E1CAB8F40DA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Algemene verkoopbijeenkomst 29 april 2005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650B9-BDC0-4F91-BB8E-B5D78820F30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Algemene verkoopbijeenkomst 29 april 2005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260A0-0ACD-4BA6-B9D8-EFE68EFF86C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Algemene verkoopbijeenkomst 29 april 2005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1AD9C-06FD-4879-9407-11DAD509B9D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Algemene verkoopbijeenkomst 29 april 2005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0A697-28D6-48E8-8525-02D98635082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Algemene verkoopbijeenkomst 29 april 2005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A11FA-FFD2-4C57-9F70-C576E7F246D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Algemene verkoopbijeenkomst 29 april 2005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24C61-CB74-4FAF-BCA2-127C5A1FE9C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Algemene verkoopbijeenkomst 29 april 2005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07BEB-5174-406A-9B96-65092D90A89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smtClean="0"/>
            </a:lvl1pPr>
          </a:lstStyle>
          <a:p>
            <a:pPr>
              <a:defRPr/>
            </a:pPr>
            <a:r>
              <a:rPr lang="nl-NL"/>
              <a:t>Algemene verkoopbijeenkomst 29 april 2005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smtClean="0"/>
            </a:lvl1pPr>
          </a:lstStyle>
          <a:p>
            <a:pPr>
              <a:defRPr/>
            </a:pPr>
            <a:fld id="{DF4BDF94-CCBA-43CD-B113-F238B38E81F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928802"/>
            <a:ext cx="395549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4348" y="1571612"/>
            <a:ext cx="8029604" cy="1470025"/>
          </a:xfrm>
        </p:spPr>
        <p:txBody>
          <a:bodyPr/>
          <a:lstStyle/>
          <a:p>
            <a:pPr eaLnBrk="1" hangingPunct="1"/>
            <a:r>
              <a:rPr lang="nl-NL" dirty="0" smtClean="0"/>
              <a:t>	</a:t>
            </a:r>
            <a:br>
              <a:rPr lang="nl-NL" dirty="0" smtClean="0"/>
            </a:br>
            <a:r>
              <a:rPr lang="nl-NL" dirty="0" smtClean="0"/>
              <a:t> </a:t>
            </a:r>
            <a:br>
              <a:rPr lang="nl-NL" dirty="0" smtClean="0"/>
            </a:br>
            <a:r>
              <a:rPr lang="nl-NL" sz="4800" dirty="0" err="1" smtClean="0"/>
              <a:t>Desch</a:t>
            </a:r>
            <a:r>
              <a:rPr lang="nl-NL" sz="4800" dirty="0" smtClean="0"/>
              <a:t> Plantpak BV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85852" y="4071942"/>
            <a:ext cx="6415110" cy="1566858"/>
          </a:xfrm>
        </p:spPr>
        <p:txBody>
          <a:bodyPr/>
          <a:lstStyle/>
          <a:p>
            <a:pPr eaLnBrk="1" hangingPunct="1"/>
            <a:r>
              <a:rPr lang="nl-NL" dirty="0" smtClean="0"/>
              <a:t>  </a:t>
            </a:r>
            <a:r>
              <a:rPr lang="nl-NL" sz="4800" dirty="0" smtClean="0"/>
              <a:t> </a:t>
            </a:r>
            <a:r>
              <a:rPr lang="nl-NL" sz="6000" dirty="0" smtClean="0"/>
              <a:t>Welkom!!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Certificering </a:t>
            </a:r>
            <a:r>
              <a:rPr lang="nl-NL" dirty="0" err="1" smtClean="0"/>
              <a:t>D-Grade</a:t>
            </a:r>
            <a:r>
              <a:rPr lang="nl-NL" dirty="0" smtClean="0"/>
              <a:t> </a:t>
            </a:r>
            <a:r>
              <a:rPr lang="nl-NL" dirty="0" err="1" smtClean="0"/>
              <a:t>Bio</a:t>
            </a:r>
            <a:r>
              <a:rPr lang="nl-NL" i="1" baseline="30000" dirty="0" smtClean="0"/>
              <a:t>®</a:t>
            </a:r>
            <a:br>
              <a:rPr lang="nl-NL" i="1" baseline="30000" dirty="0" smtClean="0"/>
            </a:br>
            <a:r>
              <a:rPr lang="nl-NL" sz="4000" i="1" baseline="30000" dirty="0" smtClean="0"/>
              <a:t> </a:t>
            </a:r>
            <a:r>
              <a:rPr lang="nl-NL" sz="4000" dirty="0" smtClean="0"/>
              <a:t>Potten &amp; Trays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48142-D632-4A2F-825C-D765B56A05D8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8572528" cy="4679969"/>
          </a:xfrm>
        </p:spPr>
        <p:txBody>
          <a:bodyPr/>
          <a:lstStyle/>
          <a:p>
            <a:pPr algn="ctr">
              <a:buNone/>
            </a:pPr>
            <a:r>
              <a:rPr lang="nl-NL" sz="2400" dirty="0" smtClean="0"/>
              <a:t>Dincertco (Duitsland):</a:t>
            </a:r>
          </a:p>
          <a:p>
            <a:pPr algn="ctr">
              <a:buNone/>
            </a:pPr>
            <a:r>
              <a:rPr lang="nl-NL" sz="2400" dirty="0" err="1" smtClean="0"/>
              <a:t>www.dincertco.de</a:t>
            </a:r>
            <a:endParaRPr lang="nl-NL" sz="2400" dirty="0" smtClean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 smtClean="0"/>
          </a:p>
          <a:p>
            <a:pPr algn="ctr">
              <a:buNone/>
            </a:pPr>
            <a:r>
              <a:rPr lang="nl-NL" sz="2400" dirty="0" err="1" smtClean="0"/>
              <a:t>Vinçotte</a:t>
            </a:r>
            <a:r>
              <a:rPr lang="nl-NL" sz="2400" dirty="0" smtClean="0"/>
              <a:t> (België)</a:t>
            </a:r>
          </a:p>
          <a:p>
            <a:pPr algn="ctr">
              <a:buNone/>
            </a:pPr>
            <a:r>
              <a:rPr lang="nl-NL" sz="2400" dirty="0" err="1" smtClean="0"/>
              <a:t>www.vincotte.be</a:t>
            </a:r>
            <a:endParaRPr lang="nl-NL" sz="2400" dirty="0" smtClean="0"/>
          </a:p>
          <a:p>
            <a:pPr algn="ctr">
              <a:buNone/>
            </a:pPr>
            <a:endParaRPr lang="nl-NL" sz="2800" dirty="0" smtClean="0"/>
          </a:p>
          <a:p>
            <a:pPr algn="ctr">
              <a:buNone/>
            </a:pPr>
            <a:endParaRPr lang="nl-NL" sz="2800" dirty="0" smtClean="0"/>
          </a:p>
          <a:p>
            <a:pPr algn="ctr">
              <a:buNone/>
            </a:pPr>
            <a:endParaRPr lang="nl-NL" sz="2800" dirty="0" smtClean="0"/>
          </a:p>
          <a:p>
            <a:pPr algn="ctr">
              <a:buNone/>
            </a:pPr>
            <a:endParaRPr lang="nl-NL" sz="2800" dirty="0" smtClean="0"/>
          </a:p>
          <a:p>
            <a:pPr algn="ctr">
              <a:buNone/>
            </a:pPr>
            <a:endParaRPr lang="nl-NL" sz="2800" dirty="0" smtClean="0"/>
          </a:p>
          <a:p>
            <a:pPr algn="ctr">
              <a:buNone/>
            </a:pPr>
            <a:endParaRPr lang="nl-NL" sz="2800" dirty="0" smtClean="0"/>
          </a:p>
          <a:p>
            <a:pPr algn="ctr">
              <a:buNone/>
            </a:pPr>
            <a:endParaRPr lang="nl-NL" sz="2800" dirty="0" smtClean="0"/>
          </a:p>
          <a:p>
            <a:pPr algn="ctr">
              <a:buNone/>
            </a:pPr>
            <a:endParaRPr lang="nl-NL" sz="2800" dirty="0" smtClean="0"/>
          </a:p>
          <a:p>
            <a:pPr algn="ctr">
              <a:buNone/>
            </a:pPr>
            <a:r>
              <a:rPr lang="nl-NL" sz="2800" dirty="0" smtClean="0"/>
              <a:t>	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4294967295"/>
          </p:nvPr>
        </p:nvSpPr>
        <p:spPr>
          <a:xfrm flipH="1">
            <a:off x="9144000" y="1535113"/>
            <a:ext cx="45719" cy="45719"/>
          </a:xfrm>
        </p:spPr>
        <p:txBody>
          <a:bodyPr/>
          <a:lstStyle/>
          <a:p>
            <a:pPr algn="ctr"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/>
          </a:p>
        </p:txBody>
      </p:sp>
      <p:pic>
        <p:nvPicPr>
          <p:cNvPr id="4" name="Picture 2" descr="\\Svrdata01\Users$\miko\My Documents\Mijn afbeeldingen\OK Compost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929198"/>
            <a:ext cx="3278325" cy="1643074"/>
          </a:xfrm>
          <a:prstGeom prst="rect">
            <a:avLst/>
          </a:prstGeom>
          <a:noFill/>
        </p:spPr>
      </p:pic>
      <p:pic>
        <p:nvPicPr>
          <p:cNvPr id="4099" name="Picture 3" descr="\\Svrdata01\Users$\miko\My Documents\Mijn afbeeldingen\OK BIOBASED I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929198"/>
            <a:ext cx="3214710" cy="1656708"/>
          </a:xfrm>
          <a:prstGeom prst="rect">
            <a:avLst/>
          </a:prstGeom>
          <a:noFill/>
        </p:spPr>
      </p:pic>
      <p:pic>
        <p:nvPicPr>
          <p:cNvPr id="6" name="Picture 4" descr="\\Svrdata01\Users$\miko\My Documents\Mijn afbeeldingen\Din Certco Logo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357430"/>
            <a:ext cx="1157273" cy="1419100"/>
          </a:xfrm>
          <a:prstGeom prst="rect">
            <a:avLst/>
          </a:prstGeom>
          <a:noFill/>
        </p:spPr>
      </p:pic>
      <p:sp>
        <p:nvSpPr>
          <p:cNvPr id="12" name="Tijdelijke aanduiding voor inhoud 11"/>
          <p:cNvSpPr>
            <a:spLocks noGrp="1"/>
          </p:cNvSpPr>
          <p:nvPr>
            <p:ph idx="1"/>
          </p:nvPr>
        </p:nvSpPr>
        <p:spPr>
          <a:xfrm>
            <a:off x="357158" y="1428736"/>
            <a:ext cx="3714776" cy="4697427"/>
          </a:xfrm>
        </p:spPr>
        <p:txBody>
          <a:bodyPr/>
          <a:lstStyle/>
          <a:p>
            <a:pPr>
              <a:buNone/>
            </a:pPr>
            <a:r>
              <a:rPr lang="nl-NL" dirty="0" smtClean="0"/>
              <a:t>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831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D-Grade</a:t>
            </a:r>
            <a:r>
              <a:rPr lang="nl-NL" sz="4000" baseline="30000" dirty="0" smtClean="0"/>
              <a:t> </a:t>
            </a:r>
            <a:r>
              <a:rPr lang="nl-NL" sz="4000" dirty="0" smtClean="0"/>
              <a:t>Bio</a:t>
            </a:r>
            <a:r>
              <a:rPr lang="nl-NL" sz="4000" baseline="30000" dirty="0" smtClean="0"/>
              <a:t>®  </a:t>
            </a:r>
            <a:r>
              <a:rPr lang="nl-NL" sz="4000" baseline="30000" dirty="0" smtClean="0"/>
              <a:t/>
            </a:r>
            <a:br>
              <a:rPr lang="nl-NL" sz="4000" baseline="30000" dirty="0" smtClean="0"/>
            </a:br>
            <a:endParaRPr lang="en-US" sz="3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C8A01-00C3-4DB1-BFF8-DFBC5E0CD39E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  <p:pic>
        <p:nvPicPr>
          <p:cNvPr id="6" name="Tijdelijke aanduiding voor inhoud 5" descr="nw d-grade logo 01 gro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072206"/>
            <a:ext cx="2786082" cy="580308"/>
          </a:xfrm>
          <a:prstGeom prst="rect">
            <a:avLst/>
          </a:prstGeom>
        </p:spPr>
      </p:pic>
      <p:pic>
        <p:nvPicPr>
          <p:cNvPr id="5122" name="Picture 2" descr="\\Svrdata01\Users$\miko\My Documents\Mijn afbeeldingen\Biopo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00107"/>
            <a:ext cx="3500462" cy="2625347"/>
          </a:xfrm>
          <a:prstGeom prst="rect">
            <a:avLst/>
          </a:prstGeom>
          <a:noFill/>
        </p:spPr>
      </p:pic>
      <p:pic>
        <p:nvPicPr>
          <p:cNvPr id="5123" name="Picture 3" descr="\\Svrdata01\Users$\miko\My Documents\Mijn afbeeldingen\B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71612"/>
            <a:ext cx="3464727" cy="4619636"/>
          </a:xfrm>
          <a:prstGeom prst="rect">
            <a:avLst/>
          </a:prstGeom>
          <a:noFill/>
        </p:spPr>
      </p:pic>
      <p:pic>
        <p:nvPicPr>
          <p:cNvPr id="5124" name="Picture 4" descr="X:\Organisation\Desch Brochure &amp;  foto's\Photos Desch Plantpak products\Photo material small (e-mail) format\Various photos &amp; Logo's\Bio pots Vegobel\obma_100408_1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643314"/>
            <a:ext cx="3500462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93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D-Grade</a:t>
            </a:r>
            <a:r>
              <a:rPr lang="nl-NL" dirty="0" smtClean="0"/>
              <a:t> </a:t>
            </a:r>
            <a:r>
              <a:rPr lang="nl-NL" dirty="0" err="1" smtClean="0"/>
              <a:t>Bio</a:t>
            </a:r>
            <a:r>
              <a:rPr lang="nl-NL" i="1" baseline="30000" dirty="0" smtClean="0"/>
              <a:t>®</a:t>
            </a:r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FC6A1-AE19-4A8F-BF33-F308A7EFABE5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6831526" cy="515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517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1472" y="142873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nl-NL" sz="1600" dirty="0" smtClean="0"/>
          </a:p>
          <a:p>
            <a:pPr marL="0" indent="0">
              <a:buNone/>
            </a:pPr>
            <a:r>
              <a:rPr lang="nl-NL" sz="2800" dirty="0" smtClean="0"/>
              <a:t>09:00 uur 	Ontvangst</a:t>
            </a:r>
            <a:endParaRPr lang="nl-NL" sz="2800" dirty="0"/>
          </a:p>
          <a:p>
            <a:pPr marL="0" indent="0">
              <a:buNone/>
            </a:pPr>
            <a:r>
              <a:rPr lang="nl-NL" sz="2800" dirty="0" smtClean="0"/>
              <a:t>09:30 uur 	Korte uitleg Desch Plantpak</a:t>
            </a:r>
          </a:p>
          <a:p>
            <a:pPr marL="0" indent="0">
              <a:buNone/>
            </a:pPr>
            <a:r>
              <a:rPr lang="nl-NL" sz="2800" dirty="0"/>
              <a:t>	</a:t>
            </a:r>
            <a:r>
              <a:rPr lang="nl-NL" sz="2800" dirty="0" smtClean="0"/>
              <a:t>	Productieproces</a:t>
            </a:r>
          </a:p>
          <a:p>
            <a:pPr marL="0" indent="0">
              <a:buNone/>
            </a:pPr>
            <a:r>
              <a:rPr lang="nl-NL" sz="2800" dirty="0"/>
              <a:t>	</a:t>
            </a:r>
            <a:r>
              <a:rPr lang="nl-NL" sz="2800" dirty="0" smtClean="0"/>
              <a:t>	D-</a:t>
            </a:r>
            <a:r>
              <a:rPr lang="nl-NL" sz="2800" dirty="0" err="1" smtClean="0"/>
              <a:t>grade</a:t>
            </a:r>
            <a:r>
              <a:rPr lang="nl-NL" sz="2800" dirty="0" smtClean="0"/>
              <a:t> Bio</a:t>
            </a:r>
            <a:endParaRPr lang="nl-NL" sz="2800" dirty="0"/>
          </a:p>
          <a:p>
            <a:pPr marL="0" indent="0">
              <a:buNone/>
            </a:pPr>
            <a:r>
              <a:rPr lang="nl-NL" sz="2800" dirty="0" smtClean="0"/>
              <a:t>10:00 uur 	Rondleiding fabriek (2 </a:t>
            </a:r>
            <a:r>
              <a:rPr lang="nl-NL" sz="2800" dirty="0"/>
              <a:t>groepen??)</a:t>
            </a:r>
          </a:p>
          <a:p>
            <a:pPr marL="0" indent="0">
              <a:buNone/>
            </a:pPr>
            <a:r>
              <a:rPr lang="nl-NL" sz="2800" dirty="0" smtClean="0"/>
              <a:t>11:30 uur	Vragen </a:t>
            </a:r>
            <a:r>
              <a:rPr lang="nl-NL" sz="2800" dirty="0" err="1" smtClean="0"/>
              <a:t>nav</a:t>
            </a:r>
            <a:r>
              <a:rPr lang="nl-NL" sz="2800" dirty="0" smtClean="0"/>
              <a:t> rondleiding</a:t>
            </a:r>
          </a:p>
          <a:p>
            <a:pPr marL="0" indent="0">
              <a:buNone/>
            </a:pPr>
            <a:r>
              <a:rPr lang="nl-NL" sz="2800" dirty="0" smtClean="0"/>
              <a:t>12:00 uur 	Lunch </a:t>
            </a:r>
          </a:p>
          <a:p>
            <a:pPr>
              <a:buNone/>
            </a:pPr>
            <a:r>
              <a:rPr lang="nl-NL" sz="2800" dirty="0"/>
              <a:t>13:00 uur 	</a:t>
            </a:r>
            <a:r>
              <a:rPr lang="nl-NL" sz="2800" dirty="0" smtClean="0"/>
              <a:t>Bezoek magazijn en vertrek</a:t>
            </a:r>
            <a:endParaRPr lang="nl-NL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81CB6-D0FD-404B-9528-E1CAB8F40DA1}" type="slidenum">
              <a:rPr lang="nl-NL" smtClean="0"/>
              <a:pPr>
                <a:defRPr/>
              </a:pPr>
              <a:t>2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Productie locaties</a:t>
            </a:r>
          </a:p>
        </p:txBody>
      </p:sp>
      <p:sp>
        <p:nvSpPr>
          <p:cNvPr id="6148" name="Rectangle 19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nl-NL" sz="2800" b="1" dirty="0" smtClean="0"/>
              <a:t>Nederland</a:t>
            </a:r>
          </a:p>
          <a:p>
            <a:pPr eaLnBrk="1" hangingPunct="1">
              <a:lnSpc>
                <a:spcPct val="80000"/>
              </a:lnSpc>
            </a:pPr>
            <a:r>
              <a:rPr lang="nl-NL" sz="2800" dirty="0" smtClean="0"/>
              <a:t>Desch Plantpak / KIW</a:t>
            </a:r>
          </a:p>
          <a:p>
            <a:pPr eaLnBrk="1" hangingPunct="1">
              <a:lnSpc>
                <a:spcPct val="80000"/>
              </a:lnSpc>
            </a:pPr>
            <a:r>
              <a:rPr lang="nl-NL" sz="2800" dirty="0" smtClean="0"/>
              <a:t>Desch Verpakkingen</a:t>
            </a:r>
          </a:p>
          <a:p>
            <a:pPr eaLnBrk="1" hangingPunct="1">
              <a:lnSpc>
                <a:spcPct val="80000"/>
              </a:lnSpc>
            </a:pPr>
            <a:r>
              <a:rPr lang="nl-NL" sz="2800" dirty="0" smtClean="0"/>
              <a:t>Desch E-pla (Ter Aar)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nl-NL" sz="2800" b="1" dirty="0" smtClean="0"/>
              <a:t>Duitsland</a:t>
            </a:r>
          </a:p>
          <a:p>
            <a:pPr eaLnBrk="1" hangingPunct="1">
              <a:lnSpc>
                <a:spcPct val="80000"/>
              </a:lnSpc>
            </a:pPr>
            <a:r>
              <a:rPr lang="nl-NL" sz="2800" dirty="0" smtClean="0"/>
              <a:t>Rosch </a:t>
            </a:r>
            <a:r>
              <a:rPr lang="nl-NL" sz="2800" dirty="0" err="1" smtClean="0"/>
              <a:t>Thermoform</a:t>
            </a:r>
            <a:r>
              <a:rPr lang="nl-NL" sz="2800" dirty="0" smtClean="0"/>
              <a:t> (Alliance)</a:t>
            </a:r>
          </a:p>
          <a:p>
            <a:pPr eaLnBrk="1" hangingPunct="1">
              <a:lnSpc>
                <a:spcPct val="80000"/>
              </a:lnSpc>
              <a:buNone/>
            </a:pPr>
            <a:endParaRPr lang="nl-NL" sz="28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nl-NL" sz="2800" dirty="0" smtClean="0"/>
              <a:t>Totaal 200 werknemers</a:t>
            </a:r>
          </a:p>
        </p:txBody>
      </p:sp>
      <p:sp>
        <p:nvSpPr>
          <p:cNvPr id="6146" name="Tijdelijke aanduiding voor dianumm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032FA1-6C5F-40EA-86F0-6F2A3EFAA997}" type="slidenum">
              <a:rPr lang="nl-NL"/>
              <a:pPr/>
              <a:t>3</a:t>
            </a:fld>
            <a:endParaRPr lang="nl-NL"/>
          </a:p>
        </p:txBody>
      </p:sp>
      <p:pic>
        <p:nvPicPr>
          <p:cNvPr id="6150" name="Picture 7" descr="Desch Verpakkingen B.V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3764" y="2800816"/>
            <a:ext cx="163218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3" descr="Ros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3762" y="4042070"/>
            <a:ext cx="1632183" cy="12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fabriek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629" y="1517177"/>
            <a:ext cx="4176464" cy="12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641080" y="1600200"/>
            <a:ext cx="45719" cy="45719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65" y="5302127"/>
            <a:ext cx="163218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657011-31AE-4471-A0A2-E26136FF98A3}" type="slidenum">
              <a:rPr lang="nl-NL"/>
              <a:pPr/>
              <a:t>4</a:t>
            </a:fld>
            <a:endParaRPr lang="nl-NL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Productie technieken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dirty="0" err="1" smtClean="0"/>
              <a:t>Extrusie</a:t>
            </a:r>
            <a:r>
              <a:rPr lang="nl-NL" dirty="0" smtClean="0"/>
              <a:t> PP / PS / BIO</a:t>
            </a:r>
          </a:p>
          <a:p>
            <a:pPr eaLnBrk="1" hangingPunct="1"/>
            <a:r>
              <a:rPr lang="nl-NL" dirty="0" err="1" smtClean="0"/>
              <a:t>Thermovormen</a:t>
            </a:r>
            <a:r>
              <a:rPr lang="nl-NL" dirty="0" smtClean="0"/>
              <a:t> PP / PS / PET / BIO</a:t>
            </a:r>
          </a:p>
          <a:p>
            <a:pPr eaLnBrk="1" hangingPunct="1"/>
            <a:r>
              <a:rPr lang="nl-NL" dirty="0" err="1" smtClean="0"/>
              <a:t>Compounderen</a:t>
            </a:r>
            <a:r>
              <a:rPr lang="nl-NL" dirty="0" smtClean="0"/>
              <a:t> PP / PS / BIO</a:t>
            </a:r>
          </a:p>
          <a:p>
            <a:pPr eaLnBrk="1" hangingPunct="1"/>
            <a:r>
              <a:rPr lang="nl-NL" dirty="0" smtClean="0"/>
              <a:t>Granuleren PP</a:t>
            </a:r>
          </a:p>
          <a:p>
            <a:pPr eaLnBrk="1" hangingPunct="1"/>
            <a:r>
              <a:rPr lang="nl-NL" dirty="0" smtClean="0"/>
              <a:t>Spuitgieten PP</a:t>
            </a:r>
          </a:p>
          <a:p>
            <a:pPr eaLnBrk="1" hangingPunct="1"/>
            <a:r>
              <a:rPr lang="nl-NL" dirty="0" smtClean="0"/>
              <a:t>Bedrukken</a:t>
            </a:r>
          </a:p>
          <a:p>
            <a:pPr eaLnBrk="1" hangingPunct="1"/>
            <a:r>
              <a:rPr lang="nl-NL" dirty="0" err="1" smtClean="0"/>
              <a:t>Stickeren</a:t>
            </a:r>
            <a:endParaRPr lang="nl-NL" dirty="0" smtClean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643314"/>
            <a:ext cx="2419350" cy="24479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0"/>
          <p:cNvSpPr>
            <a:spLocks noChangeArrowheads="1"/>
          </p:cNvSpPr>
          <p:nvPr/>
        </p:nvSpPr>
        <p:spPr bwMode="auto">
          <a:xfrm>
            <a:off x="3352800" y="4572000"/>
            <a:ext cx="838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AutoShape 49"/>
          <p:cNvSpPr>
            <a:spLocks noChangeArrowheads="1"/>
          </p:cNvSpPr>
          <p:nvPr/>
        </p:nvSpPr>
        <p:spPr bwMode="auto">
          <a:xfrm>
            <a:off x="3352800" y="4572000"/>
            <a:ext cx="152400" cy="152400"/>
          </a:xfrm>
          <a:custGeom>
            <a:avLst/>
            <a:gdLst>
              <a:gd name="T0" fmla="*/ 330458735 w 21600"/>
              <a:gd name="T1" fmla="*/ 188833635 h 21600"/>
              <a:gd name="T2" fmla="*/ 188833635 w 21600"/>
              <a:gd name="T3" fmla="*/ 377667496 h 21600"/>
              <a:gd name="T4" fmla="*/ 47208324 w 21600"/>
              <a:gd name="T5" fmla="*/ 188833635 h 21600"/>
              <a:gd name="T6" fmla="*/ 18883363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292" name="AutoShape 50"/>
          <p:cNvSpPr>
            <a:spLocks noChangeArrowheads="1"/>
          </p:cNvSpPr>
          <p:nvPr/>
        </p:nvSpPr>
        <p:spPr bwMode="auto">
          <a:xfrm>
            <a:off x="3581400" y="4572000"/>
            <a:ext cx="152400" cy="152400"/>
          </a:xfrm>
          <a:custGeom>
            <a:avLst/>
            <a:gdLst>
              <a:gd name="T0" fmla="*/ 330458735 w 21600"/>
              <a:gd name="T1" fmla="*/ 188833635 h 21600"/>
              <a:gd name="T2" fmla="*/ 188833635 w 21600"/>
              <a:gd name="T3" fmla="*/ 377667496 h 21600"/>
              <a:gd name="T4" fmla="*/ 47208324 w 21600"/>
              <a:gd name="T5" fmla="*/ 188833635 h 21600"/>
              <a:gd name="T6" fmla="*/ 18883363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293" name="AutoShape 51"/>
          <p:cNvSpPr>
            <a:spLocks noChangeArrowheads="1"/>
          </p:cNvSpPr>
          <p:nvPr/>
        </p:nvSpPr>
        <p:spPr bwMode="auto">
          <a:xfrm>
            <a:off x="3810000" y="4572000"/>
            <a:ext cx="152400" cy="152400"/>
          </a:xfrm>
          <a:custGeom>
            <a:avLst/>
            <a:gdLst>
              <a:gd name="T0" fmla="*/ 330458735 w 21600"/>
              <a:gd name="T1" fmla="*/ 188833635 h 21600"/>
              <a:gd name="T2" fmla="*/ 188833635 w 21600"/>
              <a:gd name="T3" fmla="*/ 377667496 h 21600"/>
              <a:gd name="T4" fmla="*/ 47208324 w 21600"/>
              <a:gd name="T5" fmla="*/ 188833635 h 21600"/>
              <a:gd name="T6" fmla="*/ 18883363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294" name="AutoShape 52"/>
          <p:cNvSpPr>
            <a:spLocks noChangeArrowheads="1"/>
          </p:cNvSpPr>
          <p:nvPr/>
        </p:nvSpPr>
        <p:spPr bwMode="auto">
          <a:xfrm>
            <a:off x="4038600" y="4572000"/>
            <a:ext cx="152400" cy="152400"/>
          </a:xfrm>
          <a:custGeom>
            <a:avLst/>
            <a:gdLst>
              <a:gd name="T0" fmla="*/ 330458735 w 21600"/>
              <a:gd name="T1" fmla="*/ 188833635 h 21600"/>
              <a:gd name="T2" fmla="*/ 188833635 w 21600"/>
              <a:gd name="T3" fmla="*/ 377667496 h 21600"/>
              <a:gd name="T4" fmla="*/ 47208324 w 21600"/>
              <a:gd name="T5" fmla="*/ 188833635 h 21600"/>
              <a:gd name="T6" fmla="*/ 18883363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295" name="Text Box 2"/>
          <p:cNvSpPr txBox="1">
            <a:spLocks noChangeArrowheads="1"/>
          </p:cNvSpPr>
          <p:nvPr/>
        </p:nvSpPr>
        <p:spPr bwMode="auto">
          <a:xfrm>
            <a:off x="1857375" y="2143125"/>
            <a:ext cx="533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/>
              <a:t>Thermovormen</a:t>
            </a:r>
            <a:endParaRPr lang="en-US" sz="2800" b="1" dirty="0"/>
          </a:p>
        </p:txBody>
      </p:sp>
      <p:sp>
        <p:nvSpPr>
          <p:cNvPr id="12296" name="Rectangle 3"/>
          <p:cNvSpPr>
            <a:spLocks noChangeArrowheads="1"/>
          </p:cNvSpPr>
          <p:nvPr/>
        </p:nvSpPr>
        <p:spPr bwMode="auto">
          <a:xfrm>
            <a:off x="7848600" y="4857750"/>
            <a:ext cx="12954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 err="1" smtClean="0"/>
              <a:t>Extrusie</a:t>
            </a:r>
            <a:endParaRPr lang="en-US" sz="1200" b="1" dirty="0"/>
          </a:p>
        </p:txBody>
      </p:sp>
      <p:sp>
        <p:nvSpPr>
          <p:cNvPr id="12297" name="Line 19"/>
          <p:cNvSpPr>
            <a:spLocks noChangeShapeType="1"/>
          </p:cNvSpPr>
          <p:nvPr/>
        </p:nvSpPr>
        <p:spPr bwMode="auto">
          <a:xfrm flipH="1">
            <a:off x="0" y="53340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298" name="Rectangle 20"/>
          <p:cNvSpPr>
            <a:spLocks noChangeArrowheads="1"/>
          </p:cNvSpPr>
          <p:nvPr/>
        </p:nvSpPr>
        <p:spPr bwMode="auto">
          <a:xfrm>
            <a:off x="6781800" y="3886200"/>
            <a:ext cx="6096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/>
          </a:p>
          <a:p>
            <a:pPr algn="ctr"/>
            <a:endParaRPr lang="en-US" sz="1400"/>
          </a:p>
          <a:p>
            <a:pPr algn="ctr"/>
            <a:endParaRPr lang="en-US" sz="1400"/>
          </a:p>
          <a:p>
            <a:pPr algn="ctr"/>
            <a:endParaRPr lang="en-US" sz="1400"/>
          </a:p>
          <a:p>
            <a:pPr algn="ctr"/>
            <a:endParaRPr lang="en-US" sz="1400"/>
          </a:p>
          <a:p>
            <a:pPr algn="ctr"/>
            <a:endParaRPr lang="en-US" sz="1200"/>
          </a:p>
        </p:txBody>
      </p:sp>
      <p:grpSp>
        <p:nvGrpSpPr>
          <p:cNvPr id="2" name="Group 183"/>
          <p:cNvGrpSpPr>
            <a:grpSpLocks/>
          </p:cNvGrpSpPr>
          <p:nvPr/>
        </p:nvGrpSpPr>
        <p:grpSpPr bwMode="auto">
          <a:xfrm>
            <a:off x="7467600" y="3048000"/>
            <a:ext cx="1676400" cy="1828800"/>
            <a:chOff x="4704" y="2064"/>
            <a:chExt cx="1056" cy="1152"/>
          </a:xfrm>
        </p:grpSpPr>
        <p:sp>
          <p:nvSpPr>
            <p:cNvPr id="12397" name="Rectangle 4"/>
            <p:cNvSpPr>
              <a:spLocks noChangeArrowheads="1"/>
            </p:cNvSpPr>
            <p:nvPr/>
          </p:nvSpPr>
          <p:spPr bwMode="auto">
            <a:xfrm>
              <a:off x="5616" y="2640"/>
              <a:ext cx="4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" name="Line 5"/>
            <p:cNvSpPr>
              <a:spLocks noChangeShapeType="1"/>
            </p:cNvSpPr>
            <p:nvPr/>
          </p:nvSpPr>
          <p:spPr bwMode="auto">
            <a:xfrm flipH="1" flipV="1">
              <a:off x="5520" y="254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399" name="Line 7"/>
            <p:cNvSpPr>
              <a:spLocks noChangeShapeType="1"/>
            </p:cNvSpPr>
            <p:nvPr/>
          </p:nvSpPr>
          <p:spPr bwMode="auto">
            <a:xfrm flipV="1">
              <a:off x="5664" y="254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400" name="Rectangle 8"/>
            <p:cNvSpPr>
              <a:spLocks noChangeArrowheads="1"/>
            </p:cNvSpPr>
            <p:nvPr/>
          </p:nvSpPr>
          <p:spPr bwMode="auto">
            <a:xfrm>
              <a:off x="5520" y="2352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1" name="Rectangle 9"/>
            <p:cNvSpPr>
              <a:spLocks noChangeArrowheads="1"/>
            </p:cNvSpPr>
            <p:nvPr/>
          </p:nvSpPr>
          <p:spPr bwMode="auto">
            <a:xfrm>
              <a:off x="5616" y="2160"/>
              <a:ext cx="4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" name="Line 10"/>
            <p:cNvSpPr>
              <a:spLocks noChangeShapeType="1"/>
            </p:cNvSpPr>
            <p:nvPr/>
          </p:nvSpPr>
          <p:spPr bwMode="auto">
            <a:xfrm flipH="1" flipV="1">
              <a:off x="5520" y="206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403" name="Line 11"/>
            <p:cNvSpPr>
              <a:spLocks noChangeShapeType="1"/>
            </p:cNvSpPr>
            <p:nvPr/>
          </p:nvSpPr>
          <p:spPr bwMode="auto">
            <a:xfrm flipV="1">
              <a:off x="5664" y="206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404" name="Line 12"/>
            <p:cNvSpPr>
              <a:spLocks noChangeShapeType="1"/>
            </p:cNvSpPr>
            <p:nvPr/>
          </p:nvSpPr>
          <p:spPr bwMode="auto">
            <a:xfrm flipH="1">
              <a:off x="5520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405" name="Rectangle 13"/>
            <p:cNvSpPr>
              <a:spLocks noChangeArrowheads="1"/>
            </p:cNvSpPr>
            <p:nvPr/>
          </p:nvSpPr>
          <p:spPr bwMode="auto">
            <a:xfrm>
              <a:off x="4896" y="2880"/>
              <a:ext cx="86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6" name="Rectangle 14"/>
            <p:cNvSpPr>
              <a:spLocks noChangeArrowheads="1"/>
            </p:cNvSpPr>
            <p:nvPr/>
          </p:nvSpPr>
          <p:spPr bwMode="auto">
            <a:xfrm>
              <a:off x="5712" y="2928"/>
              <a:ext cx="48" cy="28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7" name="Rectangle 15"/>
            <p:cNvSpPr>
              <a:spLocks noChangeArrowheads="1"/>
            </p:cNvSpPr>
            <p:nvPr/>
          </p:nvSpPr>
          <p:spPr bwMode="auto">
            <a:xfrm>
              <a:off x="4992" y="2928"/>
              <a:ext cx="48" cy="28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8" name="Line 17"/>
            <p:cNvSpPr>
              <a:spLocks noChangeShapeType="1"/>
            </p:cNvSpPr>
            <p:nvPr/>
          </p:nvSpPr>
          <p:spPr bwMode="auto">
            <a:xfrm flipH="1">
              <a:off x="4800" y="2928"/>
              <a:ext cx="9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409" name="AutoShape 18"/>
            <p:cNvSpPr>
              <a:spLocks noChangeArrowheads="1"/>
            </p:cNvSpPr>
            <p:nvPr/>
          </p:nvSpPr>
          <p:spPr bwMode="auto">
            <a:xfrm rot="-5284402">
              <a:off x="4680" y="285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0" name="Rectangle 21"/>
            <p:cNvSpPr>
              <a:spLocks noChangeArrowheads="1"/>
            </p:cNvSpPr>
            <p:nvPr/>
          </p:nvSpPr>
          <p:spPr bwMode="auto">
            <a:xfrm rot="-2926252">
              <a:off x="4808" y="2802"/>
              <a:ext cx="192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" name="Rectangle 22"/>
            <p:cNvSpPr>
              <a:spLocks noChangeArrowheads="1"/>
            </p:cNvSpPr>
            <p:nvPr/>
          </p:nvSpPr>
          <p:spPr bwMode="auto">
            <a:xfrm rot="5400000">
              <a:off x="5040" y="2640"/>
              <a:ext cx="4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2" name="Rectangle 23"/>
            <p:cNvSpPr>
              <a:spLocks noChangeArrowheads="1"/>
            </p:cNvSpPr>
            <p:nvPr/>
          </p:nvSpPr>
          <p:spPr bwMode="auto">
            <a:xfrm>
              <a:off x="5040" y="2448"/>
              <a:ext cx="4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3" name="Line 24"/>
            <p:cNvSpPr>
              <a:spLocks noChangeShapeType="1"/>
            </p:cNvSpPr>
            <p:nvPr/>
          </p:nvSpPr>
          <p:spPr bwMode="auto">
            <a:xfrm flipH="1" flipV="1">
              <a:off x="4944" y="235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414" name="Line 25"/>
            <p:cNvSpPr>
              <a:spLocks noChangeShapeType="1"/>
            </p:cNvSpPr>
            <p:nvPr/>
          </p:nvSpPr>
          <p:spPr bwMode="auto">
            <a:xfrm flipV="1">
              <a:off x="5088" y="235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415" name="Line 26"/>
            <p:cNvSpPr>
              <a:spLocks noChangeShapeType="1"/>
            </p:cNvSpPr>
            <p:nvPr/>
          </p:nvSpPr>
          <p:spPr bwMode="auto">
            <a:xfrm flipH="1">
              <a:off x="4944" y="235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2300" name="AutoShape 27"/>
          <p:cNvSpPr>
            <a:spLocks noChangeArrowheads="1"/>
          </p:cNvSpPr>
          <p:nvPr/>
        </p:nvSpPr>
        <p:spPr bwMode="auto">
          <a:xfrm>
            <a:off x="6934200" y="4038600"/>
            <a:ext cx="304800" cy="3048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AutoShape 28"/>
          <p:cNvSpPr>
            <a:spLocks noChangeArrowheads="1"/>
          </p:cNvSpPr>
          <p:nvPr/>
        </p:nvSpPr>
        <p:spPr bwMode="auto">
          <a:xfrm>
            <a:off x="6934200" y="4343400"/>
            <a:ext cx="304800" cy="3048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AutoShape 29"/>
          <p:cNvSpPr>
            <a:spLocks noChangeArrowheads="1"/>
          </p:cNvSpPr>
          <p:nvPr/>
        </p:nvSpPr>
        <p:spPr bwMode="auto">
          <a:xfrm>
            <a:off x="6934200" y="4648200"/>
            <a:ext cx="304800" cy="3048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Rectangle 35"/>
          <p:cNvSpPr>
            <a:spLocks noChangeArrowheads="1"/>
          </p:cNvSpPr>
          <p:nvPr/>
        </p:nvSpPr>
        <p:spPr bwMode="auto">
          <a:xfrm>
            <a:off x="6477000" y="3886200"/>
            <a:ext cx="1524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AutoShape 36"/>
          <p:cNvSpPr>
            <a:spLocks noChangeArrowheads="1"/>
          </p:cNvSpPr>
          <p:nvPr/>
        </p:nvSpPr>
        <p:spPr bwMode="auto">
          <a:xfrm>
            <a:off x="6477000" y="43434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Rectangle 38"/>
          <p:cNvSpPr>
            <a:spLocks noChangeArrowheads="1"/>
          </p:cNvSpPr>
          <p:nvPr/>
        </p:nvSpPr>
        <p:spPr bwMode="auto">
          <a:xfrm>
            <a:off x="4572000" y="4572000"/>
            <a:ext cx="990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Rectangle 39"/>
          <p:cNvSpPr>
            <a:spLocks noChangeArrowheads="1"/>
          </p:cNvSpPr>
          <p:nvPr/>
        </p:nvSpPr>
        <p:spPr bwMode="auto">
          <a:xfrm>
            <a:off x="4572000" y="3786188"/>
            <a:ext cx="990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 err="1" smtClean="0"/>
              <a:t>Verwarmen</a:t>
            </a:r>
            <a:endParaRPr lang="en-US" sz="1200" b="1" dirty="0"/>
          </a:p>
        </p:txBody>
      </p:sp>
      <p:sp>
        <p:nvSpPr>
          <p:cNvPr id="12307" name="Rectangle 41"/>
          <p:cNvSpPr>
            <a:spLocks noChangeArrowheads="1"/>
          </p:cNvSpPr>
          <p:nvPr/>
        </p:nvSpPr>
        <p:spPr bwMode="auto">
          <a:xfrm>
            <a:off x="3357563" y="3643313"/>
            <a:ext cx="838200" cy="447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/>
              <a:t>Thermo</a:t>
            </a:r>
          </a:p>
          <a:p>
            <a:pPr algn="ctr">
              <a:buNone/>
            </a:pPr>
            <a:r>
              <a:rPr lang="en-US" sz="1200" b="1" dirty="0" err="1" smtClean="0"/>
              <a:t>vormen</a:t>
            </a:r>
            <a:endParaRPr lang="en-US" sz="1200" b="1" dirty="0"/>
          </a:p>
        </p:txBody>
      </p:sp>
      <p:sp>
        <p:nvSpPr>
          <p:cNvPr id="12308" name="AutoShape 42"/>
          <p:cNvSpPr>
            <a:spLocks noChangeArrowheads="1"/>
          </p:cNvSpPr>
          <p:nvPr/>
        </p:nvSpPr>
        <p:spPr bwMode="auto">
          <a:xfrm>
            <a:off x="3352800" y="4267200"/>
            <a:ext cx="152400" cy="152400"/>
          </a:xfrm>
          <a:custGeom>
            <a:avLst/>
            <a:gdLst>
              <a:gd name="T0" fmla="*/ 330458735 w 21600"/>
              <a:gd name="T1" fmla="*/ 188833635 h 21600"/>
              <a:gd name="T2" fmla="*/ 188833635 w 21600"/>
              <a:gd name="T3" fmla="*/ 377667496 h 21600"/>
              <a:gd name="T4" fmla="*/ 47208324 w 21600"/>
              <a:gd name="T5" fmla="*/ 188833635 h 21600"/>
              <a:gd name="T6" fmla="*/ 18883363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309" name="AutoShape 43"/>
          <p:cNvSpPr>
            <a:spLocks noChangeArrowheads="1"/>
          </p:cNvSpPr>
          <p:nvPr/>
        </p:nvSpPr>
        <p:spPr bwMode="auto">
          <a:xfrm>
            <a:off x="3581400" y="4267200"/>
            <a:ext cx="152400" cy="152400"/>
          </a:xfrm>
          <a:custGeom>
            <a:avLst/>
            <a:gdLst>
              <a:gd name="T0" fmla="*/ 330458735 w 21600"/>
              <a:gd name="T1" fmla="*/ 188833635 h 21600"/>
              <a:gd name="T2" fmla="*/ 188833635 w 21600"/>
              <a:gd name="T3" fmla="*/ 377667496 h 21600"/>
              <a:gd name="T4" fmla="*/ 47208324 w 21600"/>
              <a:gd name="T5" fmla="*/ 188833635 h 21600"/>
              <a:gd name="T6" fmla="*/ 18883363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310" name="AutoShape 44"/>
          <p:cNvSpPr>
            <a:spLocks noChangeArrowheads="1"/>
          </p:cNvSpPr>
          <p:nvPr/>
        </p:nvSpPr>
        <p:spPr bwMode="auto">
          <a:xfrm>
            <a:off x="3810000" y="4267200"/>
            <a:ext cx="152400" cy="152400"/>
          </a:xfrm>
          <a:custGeom>
            <a:avLst/>
            <a:gdLst>
              <a:gd name="T0" fmla="*/ 330458735 w 21600"/>
              <a:gd name="T1" fmla="*/ 188833635 h 21600"/>
              <a:gd name="T2" fmla="*/ 188833635 w 21600"/>
              <a:gd name="T3" fmla="*/ 377667496 h 21600"/>
              <a:gd name="T4" fmla="*/ 47208324 w 21600"/>
              <a:gd name="T5" fmla="*/ 188833635 h 21600"/>
              <a:gd name="T6" fmla="*/ 18883363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311" name="AutoShape 45"/>
          <p:cNvSpPr>
            <a:spLocks noChangeArrowheads="1"/>
          </p:cNvSpPr>
          <p:nvPr/>
        </p:nvSpPr>
        <p:spPr bwMode="auto">
          <a:xfrm>
            <a:off x="4038600" y="4267200"/>
            <a:ext cx="152400" cy="152400"/>
          </a:xfrm>
          <a:custGeom>
            <a:avLst/>
            <a:gdLst>
              <a:gd name="T0" fmla="*/ 330458735 w 21600"/>
              <a:gd name="T1" fmla="*/ 188833635 h 21600"/>
              <a:gd name="T2" fmla="*/ 188833635 w 21600"/>
              <a:gd name="T3" fmla="*/ 377667496 h 21600"/>
              <a:gd name="T4" fmla="*/ 47208324 w 21600"/>
              <a:gd name="T5" fmla="*/ 188833635 h 21600"/>
              <a:gd name="T6" fmla="*/ 18883363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312" name="Line 53"/>
          <p:cNvSpPr>
            <a:spLocks noChangeShapeType="1"/>
          </p:cNvSpPr>
          <p:nvPr/>
        </p:nvSpPr>
        <p:spPr bwMode="auto">
          <a:xfrm>
            <a:off x="3276600" y="3962400"/>
            <a:ext cx="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2313" name="Rectangle 56"/>
          <p:cNvSpPr>
            <a:spLocks noChangeArrowheads="1"/>
          </p:cNvSpPr>
          <p:nvPr/>
        </p:nvSpPr>
        <p:spPr bwMode="auto">
          <a:xfrm>
            <a:off x="2357438" y="3643313"/>
            <a:ext cx="838200" cy="447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 err="1" smtClean="0"/>
              <a:t>Gatenpons</a:t>
            </a:r>
            <a:endParaRPr lang="en-US" sz="1200" b="1" dirty="0" smtClean="0"/>
          </a:p>
          <a:p>
            <a:pPr algn="ctr">
              <a:buNone/>
            </a:pPr>
            <a:endParaRPr lang="en-US" sz="1200" b="1" dirty="0"/>
          </a:p>
        </p:txBody>
      </p:sp>
      <p:sp>
        <p:nvSpPr>
          <p:cNvPr id="12314" name="AutoShape 57"/>
          <p:cNvSpPr>
            <a:spLocks noChangeArrowheads="1"/>
          </p:cNvSpPr>
          <p:nvPr/>
        </p:nvSpPr>
        <p:spPr bwMode="auto">
          <a:xfrm>
            <a:off x="2362200" y="4191000"/>
            <a:ext cx="152400" cy="152400"/>
          </a:xfrm>
          <a:custGeom>
            <a:avLst/>
            <a:gdLst>
              <a:gd name="T0" fmla="*/ 330458735 w 21600"/>
              <a:gd name="T1" fmla="*/ 188833635 h 21600"/>
              <a:gd name="T2" fmla="*/ 188833635 w 21600"/>
              <a:gd name="T3" fmla="*/ 377667496 h 21600"/>
              <a:gd name="T4" fmla="*/ 47208324 w 21600"/>
              <a:gd name="T5" fmla="*/ 188833635 h 21600"/>
              <a:gd name="T6" fmla="*/ 18883363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315" name="AutoShape 58"/>
          <p:cNvSpPr>
            <a:spLocks noChangeArrowheads="1"/>
          </p:cNvSpPr>
          <p:nvPr/>
        </p:nvSpPr>
        <p:spPr bwMode="auto">
          <a:xfrm>
            <a:off x="2590800" y="4191000"/>
            <a:ext cx="152400" cy="152400"/>
          </a:xfrm>
          <a:custGeom>
            <a:avLst/>
            <a:gdLst>
              <a:gd name="T0" fmla="*/ 330458735 w 21600"/>
              <a:gd name="T1" fmla="*/ 188833635 h 21600"/>
              <a:gd name="T2" fmla="*/ 188833635 w 21600"/>
              <a:gd name="T3" fmla="*/ 377667496 h 21600"/>
              <a:gd name="T4" fmla="*/ 47208324 w 21600"/>
              <a:gd name="T5" fmla="*/ 188833635 h 21600"/>
              <a:gd name="T6" fmla="*/ 18883363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316" name="AutoShape 59"/>
          <p:cNvSpPr>
            <a:spLocks noChangeArrowheads="1"/>
          </p:cNvSpPr>
          <p:nvPr/>
        </p:nvSpPr>
        <p:spPr bwMode="auto">
          <a:xfrm>
            <a:off x="2819400" y="4191000"/>
            <a:ext cx="152400" cy="152400"/>
          </a:xfrm>
          <a:custGeom>
            <a:avLst/>
            <a:gdLst>
              <a:gd name="T0" fmla="*/ 330458735 w 21600"/>
              <a:gd name="T1" fmla="*/ 188833635 h 21600"/>
              <a:gd name="T2" fmla="*/ 188833635 w 21600"/>
              <a:gd name="T3" fmla="*/ 377667496 h 21600"/>
              <a:gd name="T4" fmla="*/ 47208324 w 21600"/>
              <a:gd name="T5" fmla="*/ 188833635 h 21600"/>
              <a:gd name="T6" fmla="*/ 18883363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317" name="AutoShape 60"/>
          <p:cNvSpPr>
            <a:spLocks noChangeArrowheads="1"/>
          </p:cNvSpPr>
          <p:nvPr/>
        </p:nvSpPr>
        <p:spPr bwMode="auto">
          <a:xfrm>
            <a:off x="3048000" y="4191000"/>
            <a:ext cx="152400" cy="152400"/>
          </a:xfrm>
          <a:custGeom>
            <a:avLst/>
            <a:gdLst>
              <a:gd name="T0" fmla="*/ 330458735 w 21600"/>
              <a:gd name="T1" fmla="*/ 188833635 h 21600"/>
              <a:gd name="T2" fmla="*/ 188833635 w 21600"/>
              <a:gd name="T3" fmla="*/ 377667496 h 21600"/>
              <a:gd name="T4" fmla="*/ 47208324 w 21600"/>
              <a:gd name="T5" fmla="*/ 188833635 h 21600"/>
              <a:gd name="T6" fmla="*/ 18883363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318" name="Rectangle 63"/>
          <p:cNvSpPr>
            <a:spLocks noChangeArrowheads="1"/>
          </p:cNvSpPr>
          <p:nvPr/>
        </p:nvSpPr>
        <p:spPr bwMode="auto">
          <a:xfrm>
            <a:off x="2362200" y="4572000"/>
            <a:ext cx="838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Line 70"/>
          <p:cNvSpPr>
            <a:spLocks noChangeShapeType="1"/>
          </p:cNvSpPr>
          <p:nvPr/>
        </p:nvSpPr>
        <p:spPr bwMode="auto">
          <a:xfrm>
            <a:off x="2438400" y="4343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320" name="Line 71"/>
          <p:cNvSpPr>
            <a:spLocks noChangeShapeType="1"/>
          </p:cNvSpPr>
          <p:nvPr/>
        </p:nvSpPr>
        <p:spPr bwMode="auto">
          <a:xfrm>
            <a:off x="2667000" y="4343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321" name="Line 72"/>
          <p:cNvSpPr>
            <a:spLocks noChangeShapeType="1"/>
          </p:cNvSpPr>
          <p:nvPr/>
        </p:nvSpPr>
        <p:spPr bwMode="auto">
          <a:xfrm>
            <a:off x="2895600" y="4343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322" name="Line 73"/>
          <p:cNvSpPr>
            <a:spLocks noChangeShapeType="1"/>
          </p:cNvSpPr>
          <p:nvPr/>
        </p:nvSpPr>
        <p:spPr bwMode="auto">
          <a:xfrm>
            <a:off x="3124200" y="4343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323" name="Line 77"/>
          <p:cNvSpPr>
            <a:spLocks noChangeShapeType="1"/>
          </p:cNvSpPr>
          <p:nvPr/>
        </p:nvSpPr>
        <p:spPr bwMode="auto">
          <a:xfrm>
            <a:off x="2286000" y="3886200"/>
            <a:ext cx="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2324" name="Rectangle 78"/>
          <p:cNvSpPr>
            <a:spLocks noChangeArrowheads="1"/>
          </p:cNvSpPr>
          <p:nvPr/>
        </p:nvSpPr>
        <p:spPr bwMode="auto">
          <a:xfrm>
            <a:off x="1143000" y="3733800"/>
            <a:ext cx="8382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200"/>
          </a:p>
          <a:p>
            <a:pPr algn="ctr"/>
            <a:endParaRPr lang="en-US" sz="1400"/>
          </a:p>
          <a:p>
            <a:pPr algn="ctr"/>
            <a:endParaRPr lang="en-US" sz="1400"/>
          </a:p>
          <a:p>
            <a:pPr algn="ctr"/>
            <a:endParaRPr lang="en-US" sz="1400"/>
          </a:p>
          <a:p>
            <a:pPr algn="ctr"/>
            <a:endParaRPr lang="en-US" sz="1400"/>
          </a:p>
          <a:p>
            <a:pPr algn="ctr"/>
            <a:endParaRPr lang="en-US" sz="1400"/>
          </a:p>
          <a:p>
            <a:pPr algn="ctr"/>
            <a:endParaRPr lang="en-US" sz="1400"/>
          </a:p>
        </p:txBody>
      </p:sp>
      <p:sp>
        <p:nvSpPr>
          <p:cNvPr id="12325" name="Line 84"/>
          <p:cNvSpPr>
            <a:spLocks noChangeShapeType="1"/>
          </p:cNvSpPr>
          <p:nvPr/>
        </p:nvSpPr>
        <p:spPr bwMode="auto">
          <a:xfrm flipH="1">
            <a:off x="533400" y="44958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326" name="Line 85"/>
          <p:cNvSpPr>
            <a:spLocks noChangeShapeType="1"/>
          </p:cNvSpPr>
          <p:nvPr/>
        </p:nvSpPr>
        <p:spPr bwMode="auto">
          <a:xfrm flipH="1">
            <a:off x="0" y="4724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327" name="Line 87"/>
          <p:cNvSpPr>
            <a:spLocks noChangeShapeType="1"/>
          </p:cNvSpPr>
          <p:nvPr/>
        </p:nvSpPr>
        <p:spPr bwMode="auto">
          <a:xfrm flipH="1">
            <a:off x="0" y="4800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328" name="Rectangle 88"/>
          <p:cNvSpPr>
            <a:spLocks noChangeArrowheads="1"/>
          </p:cNvSpPr>
          <p:nvPr/>
        </p:nvSpPr>
        <p:spPr bwMode="auto">
          <a:xfrm>
            <a:off x="142875" y="4786313"/>
            <a:ext cx="76200" cy="533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9" name="Rectangle 89"/>
          <p:cNvSpPr>
            <a:spLocks noChangeArrowheads="1"/>
          </p:cNvSpPr>
          <p:nvPr/>
        </p:nvSpPr>
        <p:spPr bwMode="auto">
          <a:xfrm>
            <a:off x="457200" y="4800600"/>
            <a:ext cx="76200" cy="533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0" name="Line 86"/>
          <p:cNvSpPr>
            <a:spLocks noChangeShapeType="1"/>
          </p:cNvSpPr>
          <p:nvPr/>
        </p:nvSpPr>
        <p:spPr bwMode="auto">
          <a:xfrm flipH="1">
            <a:off x="533400" y="45720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331" name="Text Box 97"/>
          <p:cNvSpPr txBox="1">
            <a:spLocks noChangeArrowheads="1"/>
          </p:cNvSpPr>
          <p:nvPr/>
        </p:nvSpPr>
        <p:spPr bwMode="auto">
          <a:xfrm>
            <a:off x="2555875" y="2492375"/>
            <a:ext cx="2514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/>
          </a:p>
        </p:txBody>
      </p:sp>
      <p:sp>
        <p:nvSpPr>
          <p:cNvPr id="12332" name="Line 101"/>
          <p:cNvSpPr>
            <a:spLocks noChangeShapeType="1"/>
          </p:cNvSpPr>
          <p:nvPr/>
        </p:nvSpPr>
        <p:spPr bwMode="auto">
          <a:xfrm flipH="1">
            <a:off x="2362200" y="4495800"/>
            <a:ext cx="320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grpSp>
        <p:nvGrpSpPr>
          <p:cNvPr id="3" name="Group 114"/>
          <p:cNvGrpSpPr>
            <a:grpSpLocks/>
          </p:cNvGrpSpPr>
          <p:nvPr/>
        </p:nvGrpSpPr>
        <p:grpSpPr bwMode="auto">
          <a:xfrm>
            <a:off x="3352800" y="4495800"/>
            <a:ext cx="838200" cy="152400"/>
            <a:chOff x="2112" y="2832"/>
            <a:chExt cx="528" cy="96"/>
          </a:xfrm>
        </p:grpSpPr>
        <p:sp>
          <p:nvSpPr>
            <p:cNvPr id="12393" name="AutoShape 110"/>
            <p:cNvSpPr>
              <a:spLocks noChangeArrowheads="1"/>
            </p:cNvSpPr>
            <p:nvPr/>
          </p:nvSpPr>
          <p:spPr bwMode="auto">
            <a:xfrm>
              <a:off x="2112" y="2832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394" name="AutoShape 111"/>
            <p:cNvSpPr>
              <a:spLocks noChangeArrowheads="1"/>
            </p:cNvSpPr>
            <p:nvPr/>
          </p:nvSpPr>
          <p:spPr bwMode="auto">
            <a:xfrm>
              <a:off x="2256" y="2832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395" name="AutoShape 112"/>
            <p:cNvSpPr>
              <a:spLocks noChangeArrowheads="1"/>
            </p:cNvSpPr>
            <p:nvPr/>
          </p:nvSpPr>
          <p:spPr bwMode="auto">
            <a:xfrm>
              <a:off x="2400" y="2832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2396" name="AutoShape 113"/>
            <p:cNvSpPr>
              <a:spLocks noChangeArrowheads="1"/>
            </p:cNvSpPr>
            <p:nvPr/>
          </p:nvSpPr>
          <p:spPr bwMode="auto">
            <a:xfrm>
              <a:off x="2544" y="2832"/>
              <a:ext cx="96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12334" name="AutoShape 122"/>
          <p:cNvSpPr>
            <a:spLocks noChangeArrowheads="1"/>
          </p:cNvSpPr>
          <p:nvPr/>
        </p:nvSpPr>
        <p:spPr bwMode="auto">
          <a:xfrm>
            <a:off x="2133600" y="4495800"/>
            <a:ext cx="152400" cy="152400"/>
          </a:xfrm>
          <a:custGeom>
            <a:avLst/>
            <a:gdLst>
              <a:gd name="T0" fmla="*/ 330458735 w 21600"/>
              <a:gd name="T1" fmla="*/ 188833635 h 21600"/>
              <a:gd name="T2" fmla="*/ 188833635 w 21600"/>
              <a:gd name="T3" fmla="*/ 377667496 h 21600"/>
              <a:gd name="T4" fmla="*/ 47208324 w 21600"/>
              <a:gd name="T5" fmla="*/ 188833635 h 21600"/>
              <a:gd name="T6" fmla="*/ 18883363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335" name="AutoShape 123"/>
          <p:cNvSpPr>
            <a:spLocks noChangeArrowheads="1"/>
          </p:cNvSpPr>
          <p:nvPr/>
        </p:nvSpPr>
        <p:spPr bwMode="auto">
          <a:xfrm rot="497829">
            <a:off x="1905000" y="4495800"/>
            <a:ext cx="152400" cy="152400"/>
          </a:xfrm>
          <a:custGeom>
            <a:avLst/>
            <a:gdLst>
              <a:gd name="T0" fmla="*/ 330458735 w 21600"/>
              <a:gd name="T1" fmla="*/ 188833635 h 21600"/>
              <a:gd name="T2" fmla="*/ 188833635 w 21600"/>
              <a:gd name="T3" fmla="*/ 377667496 h 21600"/>
              <a:gd name="T4" fmla="*/ 47208324 w 21600"/>
              <a:gd name="T5" fmla="*/ 188833635 h 21600"/>
              <a:gd name="T6" fmla="*/ 18883363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336" name="AutoShape 124"/>
          <p:cNvSpPr>
            <a:spLocks noChangeArrowheads="1"/>
          </p:cNvSpPr>
          <p:nvPr/>
        </p:nvSpPr>
        <p:spPr bwMode="auto">
          <a:xfrm rot="3147277">
            <a:off x="1676400" y="4343400"/>
            <a:ext cx="152400" cy="152400"/>
          </a:xfrm>
          <a:custGeom>
            <a:avLst/>
            <a:gdLst>
              <a:gd name="T0" fmla="*/ 330458735 w 21600"/>
              <a:gd name="T1" fmla="*/ 188833635 h 21600"/>
              <a:gd name="T2" fmla="*/ 188833635 w 21600"/>
              <a:gd name="T3" fmla="*/ 377667496 h 21600"/>
              <a:gd name="T4" fmla="*/ 47208324 w 21600"/>
              <a:gd name="T5" fmla="*/ 188833635 h 21600"/>
              <a:gd name="T6" fmla="*/ 18883363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337" name="AutoShape 125"/>
          <p:cNvSpPr>
            <a:spLocks noChangeArrowheads="1"/>
          </p:cNvSpPr>
          <p:nvPr/>
        </p:nvSpPr>
        <p:spPr bwMode="auto">
          <a:xfrm rot="4138825">
            <a:off x="1600200" y="4191000"/>
            <a:ext cx="152400" cy="152400"/>
          </a:xfrm>
          <a:custGeom>
            <a:avLst/>
            <a:gdLst>
              <a:gd name="T0" fmla="*/ 330458735 w 21600"/>
              <a:gd name="T1" fmla="*/ 188833635 h 21600"/>
              <a:gd name="T2" fmla="*/ 188833635 w 21600"/>
              <a:gd name="T3" fmla="*/ 377667496 h 21600"/>
              <a:gd name="T4" fmla="*/ 47208324 w 21600"/>
              <a:gd name="T5" fmla="*/ 188833635 h 21600"/>
              <a:gd name="T6" fmla="*/ 18883363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338" name="AutoShape 126"/>
          <p:cNvSpPr>
            <a:spLocks noChangeArrowheads="1"/>
          </p:cNvSpPr>
          <p:nvPr/>
        </p:nvSpPr>
        <p:spPr bwMode="auto">
          <a:xfrm rot="-19448">
            <a:off x="1447800" y="4114800"/>
            <a:ext cx="152400" cy="152400"/>
          </a:xfrm>
          <a:custGeom>
            <a:avLst/>
            <a:gdLst>
              <a:gd name="T0" fmla="*/ 330458735 w 21600"/>
              <a:gd name="T1" fmla="*/ 188833635 h 21600"/>
              <a:gd name="T2" fmla="*/ 188833635 w 21600"/>
              <a:gd name="T3" fmla="*/ 377667496 h 21600"/>
              <a:gd name="T4" fmla="*/ 47208324 w 21600"/>
              <a:gd name="T5" fmla="*/ 188833635 h 21600"/>
              <a:gd name="T6" fmla="*/ 18883363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339" name="AutoShape 127"/>
          <p:cNvSpPr>
            <a:spLocks noChangeArrowheads="1"/>
          </p:cNvSpPr>
          <p:nvPr/>
        </p:nvSpPr>
        <p:spPr bwMode="auto">
          <a:xfrm rot="-3598853">
            <a:off x="1219200" y="4191000"/>
            <a:ext cx="152400" cy="152400"/>
          </a:xfrm>
          <a:custGeom>
            <a:avLst/>
            <a:gdLst>
              <a:gd name="T0" fmla="*/ 330458735 w 21600"/>
              <a:gd name="T1" fmla="*/ 188833635 h 21600"/>
              <a:gd name="T2" fmla="*/ 188833635 w 21600"/>
              <a:gd name="T3" fmla="*/ 377667496 h 21600"/>
              <a:gd name="T4" fmla="*/ 47208324 w 21600"/>
              <a:gd name="T5" fmla="*/ 188833635 h 21600"/>
              <a:gd name="T6" fmla="*/ 18883363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340" name="AutoShape 132"/>
          <p:cNvSpPr>
            <a:spLocks noChangeArrowheads="1"/>
          </p:cNvSpPr>
          <p:nvPr/>
        </p:nvSpPr>
        <p:spPr bwMode="auto">
          <a:xfrm rot="-6915959">
            <a:off x="914400" y="4495800"/>
            <a:ext cx="152400" cy="152400"/>
          </a:xfrm>
          <a:custGeom>
            <a:avLst/>
            <a:gdLst>
              <a:gd name="T0" fmla="*/ 330458735 w 21600"/>
              <a:gd name="T1" fmla="*/ 188833635 h 21600"/>
              <a:gd name="T2" fmla="*/ 188833635 w 21600"/>
              <a:gd name="T3" fmla="*/ 377667496 h 21600"/>
              <a:gd name="T4" fmla="*/ 47208324 w 21600"/>
              <a:gd name="T5" fmla="*/ 188833635 h 21600"/>
              <a:gd name="T6" fmla="*/ 18883363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341" name="AutoShape 133"/>
          <p:cNvSpPr>
            <a:spLocks noChangeArrowheads="1"/>
          </p:cNvSpPr>
          <p:nvPr/>
        </p:nvSpPr>
        <p:spPr bwMode="auto">
          <a:xfrm rot="-6915959">
            <a:off x="685800" y="4572000"/>
            <a:ext cx="152400" cy="152400"/>
          </a:xfrm>
          <a:custGeom>
            <a:avLst/>
            <a:gdLst>
              <a:gd name="T0" fmla="*/ 330458735 w 21600"/>
              <a:gd name="T1" fmla="*/ 188833635 h 21600"/>
              <a:gd name="T2" fmla="*/ 188833635 w 21600"/>
              <a:gd name="T3" fmla="*/ 377667496 h 21600"/>
              <a:gd name="T4" fmla="*/ 47208324 w 21600"/>
              <a:gd name="T5" fmla="*/ 188833635 h 21600"/>
              <a:gd name="T6" fmla="*/ 18883363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342" name="AutoShape 134"/>
          <p:cNvSpPr>
            <a:spLocks noChangeArrowheads="1"/>
          </p:cNvSpPr>
          <p:nvPr/>
        </p:nvSpPr>
        <p:spPr bwMode="auto">
          <a:xfrm rot="-6915959">
            <a:off x="457200" y="4648200"/>
            <a:ext cx="152400" cy="152400"/>
          </a:xfrm>
          <a:custGeom>
            <a:avLst/>
            <a:gdLst>
              <a:gd name="T0" fmla="*/ 330458735 w 21600"/>
              <a:gd name="T1" fmla="*/ 188833635 h 21600"/>
              <a:gd name="T2" fmla="*/ 188833635 w 21600"/>
              <a:gd name="T3" fmla="*/ 377667496 h 21600"/>
              <a:gd name="T4" fmla="*/ 47208324 w 21600"/>
              <a:gd name="T5" fmla="*/ 188833635 h 21600"/>
              <a:gd name="T6" fmla="*/ 18883363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343" name="AutoShape 135"/>
          <p:cNvSpPr>
            <a:spLocks noChangeArrowheads="1"/>
          </p:cNvSpPr>
          <p:nvPr/>
        </p:nvSpPr>
        <p:spPr bwMode="auto">
          <a:xfrm rot="-5295493">
            <a:off x="228600" y="4648200"/>
            <a:ext cx="152400" cy="152400"/>
          </a:xfrm>
          <a:custGeom>
            <a:avLst/>
            <a:gdLst>
              <a:gd name="T0" fmla="*/ 330458735 w 21600"/>
              <a:gd name="T1" fmla="*/ 188833635 h 21600"/>
              <a:gd name="T2" fmla="*/ 188833635 w 21600"/>
              <a:gd name="T3" fmla="*/ 377667496 h 21600"/>
              <a:gd name="T4" fmla="*/ 47208324 w 21600"/>
              <a:gd name="T5" fmla="*/ 188833635 h 21600"/>
              <a:gd name="T6" fmla="*/ 18883363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344" name="AutoShape 136"/>
          <p:cNvSpPr>
            <a:spLocks noChangeArrowheads="1"/>
          </p:cNvSpPr>
          <p:nvPr/>
        </p:nvSpPr>
        <p:spPr bwMode="auto">
          <a:xfrm rot="-5295493">
            <a:off x="0" y="4648200"/>
            <a:ext cx="152400" cy="152400"/>
          </a:xfrm>
          <a:custGeom>
            <a:avLst/>
            <a:gdLst>
              <a:gd name="T0" fmla="*/ 330458735 w 21600"/>
              <a:gd name="T1" fmla="*/ 188833635 h 21600"/>
              <a:gd name="T2" fmla="*/ 188833635 w 21600"/>
              <a:gd name="T3" fmla="*/ 377667496 h 21600"/>
              <a:gd name="T4" fmla="*/ 47208324 w 21600"/>
              <a:gd name="T5" fmla="*/ 188833635 h 21600"/>
              <a:gd name="T6" fmla="*/ 18883363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345" name="Line 137"/>
          <p:cNvSpPr>
            <a:spLocks noChangeShapeType="1"/>
          </p:cNvSpPr>
          <p:nvPr/>
        </p:nvSpPr>
        <p:spPr bwMode="auto">
          <a:xfrm flipH="1">
            <a:off x="533400" y="44196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2346" name="Line 139"/>
          <p:cNvSpPr>
            <a:spLocks noChangeShapeType="1"/>
          </p:cNvSpPr>
          <p:nvPr/>
        </p:nvSpPr>
        <p:spPr bwMode="auto">
          <a:xfrm flipH="1">
            <a:off x="76200" y="4572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2347" name="AutoShape 140"/>
          <p:cNvSpPr>
            <a:spLocks noChangeArrowheads="1"/>
          </p:cNvSpPr>
          <p:nvPr/>
        </p:nvSpPr>
        <p:spPr bwMode="auto">
          <a:xfrm rot="-5370931">
            <a:off x="1219200" y="4419600"/>
            <a:ext cx="152400" cy="152400"/>
          </a:xfrm>
          <a:custGeom>
            <a:avLst/>
            <a:gdLst>
              <a:gd name="T0" fmla="*/ 330458735 w 21600"/>
              <a:gd name="T1" fmla="*/ 188833635 h 21600"/>
              <a:gd name="T2" fmla="*/ 188833635 w 21600"/>
              <a:gd name="T3" fmla="*/ 377667496 h 21600"/>
              <a:gd name="T4" fmla="*/ 47208324 w 21600"/>
              <a:gd name="T5" fmla="*/ 188833635 h 21600"/>
              <a:gd name="T6" fmla="*/ 18883363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348" name="Line 142"/>
          <p:cNvSpPr>
            <a:spLocks noChangeShapeType="1"/>
          </p:cNvSpPr>
          <p:nvPr/>
        </p:nvSpPr>
        <p:spPr bwMode="auto">
          <a:xfrm flipH="1">
            <a:off x="1371600" y="4495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2349" name="AutoShape 143"/>
          <p:cNvSpPr>
            <a:spLocks noChangeArrowheads="1"/>
          </p:cNvSpPr>
          <p:nvPr/>
        </p:nvSpPr>
        <p:spPr bwMode="auto">
          <a:xfrm>
            <a:off x="2362200" y="4572000"/>
            <a:ext cx="152400" cy="152400"/>
          </a:xfrm>
          <a:custGeom>
            <a:avLst/>
            <a:gdLst>
              <a:gd name="T0" fmla="*/ 330458735 w 21600"/>
              <a:gd name="T1" fmla="*/ 188833635 h 21600"/>
              <a:gd name="T2" fmla="*/ 188833635 w 21600"/>
              <a:gd name="T3" fmla="*/ 377667496 h 21600"/>
              <a:gd name="T4" fmla="*/ 47208324 w 21600"/>
              <a:gd name="T5" fmla="*/ 188833635 h 21600"/>
              <a:gd name="T6" fmla="*/ 18883363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350" name="AutoShape 144"/>
          <p:cNvSpPr>
            <a:spLocks noChangeArrowheads="1"/>
          </p:cNvSpPr>
          <p:nvPr/>
        </p:nvSpPr>
        <p:spPr bwMode="auto">
          <a:xfrm>
            <a:off x="2590800" y="4572000"/>
            <a:ext cx="152400" cy="152400"/>
          </a:xfrm>
          <a:custGeom>
            <a:avLst/>
            <a:gdLst>
              <a:gd name="T0" fmla="*/ 330458735 w 21600"/>
              <a:gd name="T1" fmla="*/ 188833635 h 21600"/>
              <a:gd name="T2" fmla="*/ 188833635 w 21600"/>
              <a:gd name="T3" fmla="*/ 377667496 h 21600"/>
              <a:gd name="T4" fmla="*/ 47208324 w 21600"/>
              <a:gd name="T5" fmla="*/ 188833635 h 21600"/>
              <a:gd name="T6" fmla="*/ 18883363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351" name="AutoShape 145"/>
          <p:cNvSpPr>
            <a:spLocks noChangeArrowheads="1"/>
          </p:cNvSpPr>
          <p:nvPr/>
        </p:nvSpPr>
        <p:spPr bwMode="auto">
          <a:xfrm>
            <a:off x="2819400" y="4572000"/>
            <a:ext cx="152400" cy="152400"/>
          </a:xfrm>
          <a:custGeom>
            <a:avLst/>
            <a:gdLst>
              <a:gd name="T0" fmla="*/ 330458735 w 21600"/>
              <a:gd name="T1" fmla="*/ 188833635 h 21600"/>
              <a:gd name="T2" fmla="*/ 188833635 w 21600"/>
              <a:gd name="T3" fmla="*/ 377667496 h 21600"/>
              <a:gd name="T4" fmla="*/ 47208324 w 21600"/>
              <a:gd name="T5" fmla="*/ 188833635 h 21600"/>
              <a:gd name="T6" fmla="*/ 18883363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352" name="AutoShape 146"/>
          <p:cNvSpPr>
            <a:spLocks noChangeArrowheads="1"/>
          </p:cNvSpPr>
          <p:nvPr/>
        </p:nvSpPr>
        <p:spPr bwMode="auto">
          <a:xfrm>
            <a:off x="3048000" y="4572000"/>
            <a:ext cx="152400" cy="152400"/>
          </a:xfrm>
          <a:custGeom>
            <a:avLst/>
            <a:gdLst>
              <a:gd name="T0" fmla="*/ 330458735 w 21600"/>
              <a:gd name="T1" fmla="*/ 188833635 h 21600"/>
              <a:gd name="T2" fmla="*/ 188833635 w 21600"/>
              <a:gd name="T3" fmla="*/ 377667496 h 21600"/>
              <a:gd name="T4" fmla="*/ 47208324 w 21600"/>
              <a:gd name="T5" fmla="*/ 188833635 h 21600"/>
              <a:gd name="T6" fmla="*/ 18883363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353" name="AutoShape 116"/>
          <p:cNvSpPr>
            <a:spLocks noChangeArrowheads="1"/>
          </p:cNvSpPr>
          <p:nvPr/>
        </p:nvSpPr>
        <p:spPr bwMode="auto">
          <a:xfrm>
            <a:off x="2362200" y="4495800"/>
            <a:ext cx="152400" cy="152400"/>
          </a:xfrm>
          <a:custGeom>
            <a:avLst/>
            <a:gdLst>
              <a:gd name="T0" fmla="*/ 330458735 w 21600"/>
              <a:gd name="T1" fmla="*/ 188833635 h 21600"/>
              <a:gd name="T2" fmla="*/ 188833635 w 21600"/>
              <a:gd name="T3" fmla="*/ 377667496 h 21600"/>
              <a:gd name="T4" fmla="*/ 47208324 w 21600"/>
              <a:gd name="T5" fmla="*/ 188833635 h 21600"/>
              <a:gd name="T6" fmla="*/ 18883363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354" name="AutoShape 117"/>
          <p:cNvSpPr>
            <a:spLocks noChangeArrowheads="1"/>
          </p:cNvSpPr>
          <p:nvPr/>
        </p:nvSpPr>
        <p:spPr bwMode="auto">
          <a:xfrm>
            <a:off x="2590800" y="4495800"/>
            <a:ext cx="152400" cy="152400"/>
          </a:xfrm>
          <a:custGeom>
            <a:avLst/>
            <a:gdLst>
              <a:gd name="T0" fmla="*/ 330458735 w 21600"/>
              <a:gd name="T1" fmla="*/ 188833635 h 21600"/>
              <a:gd name="T2" fmla="*/ 188833635 w 21600"/>
              <a:gd name="T3" fmla="*/ 377667496 h 21600"/>
              <a:gd name="T4" fmla="*/ 47208324 w 21600"/>
              <a:gd name="T5" fmla="*/ 188833635 h 21600"/>
              <a:gd name="T6" fmla="*/ 18883363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355" name="AutoShape 118"/>
          <p:cNvSpPr>
            <a:spLocks noChangeArrowheads="1"/>
          </p:cNvSpPr>
          <p:nvPr/>
        </p:nvSpPr>
        <p:spPr bwMode="auto">
          <a:xfrm>
            <a:off x="2819400" y="4495800"/>
            <a:ext cx="152400" cy="152400"/>
          </a:xfrm>
          <a:custGeom>
            <a:avLst/>
            <a:gdLst>
              <a:gd name="T0" fmla="*/ 330458735 w 21600"/>
              <a:gd name="T1" fmla="*/ 188833635 h 21600"/>
              <a:gd name="T2" fmla="*/ 188833635 w 21600"/>
              <a:gd name="T3" fmla="*/ 377667496 h 21600"/>
              <a:gd name="T4" fmla="*/ 47208324 w 21600"/>
              <a:gd name="T5" fmla="*/ 188833635 h 21600"/>
              <a:gd name="T6" fmla="*/ 18883363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356" name="AutoShape 119"/>
          <p:cNvSpPr>
            <a:spLocks noChangeArrowheads="1"/>
          </p:cNvSpPr>
          <p:nvPr/>
        </p:nvSpPr>
        <p:spPr bwMode="auto">
          <a:xfrm>
            <a:off x="3048000" y="4495800"/>
            <a:ext cx="152400" cy="152400"/>
          </a:xfrm>
          <a:custGeom>
            <a:avLst/>
            <a:gdLst>
              <a:gd name="T0" fmla="*/ 330458735 w 21600"/>
              <a:gd name="T1" fmla="*/ 188833635 h 21600"/>
              <a:gd name="T2" fmla="*/ 188833635 w 21600"/>
              <a:gd name="T3" fmla="*/ 377667496 h 21600"/>
              <a:gd name="T4" fmla="*/ 47208324 w 21600"/>
              <a:gd name="T5" fmla="*/ 188833635 h 21600"/>
              <a:gd name="T6" fmla="*/ 18883363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357" name="Line 147"/>
          <p:cNvSpPr>
            <a:spLocks noChangeShapeType="1"/>
          </p:cNvSpPr>
          <p:nvPr/>
        </p:nvSpPr>
        <p:spPr bwMode="auto">
          <a:xfrm>
            <a:off x="2438400" y="4724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358" name="Line 148"/>
          <p:cNvSpPr>
            <a:spLocks noChangeShapeType="1"/>
          </p:cNvSpPr>
          <p:nvPr/>
        </p:nvSpPr>
        <p:spPr bwMode="auto">
          <a:xfrm>
            <a:off x="2667000" y="4724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359" name="Line 149"/>
          <p:cNvSpPr>
            <a:spLocks noChangeShapeType="1"/>
          </p:cNvSpPr>
          <p:nvPr/>
        </p:nvSpPr>
        <p:spPr bwMode="auto">
          <a:xfrm>
            <a:off x="2895600" y="4724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360" name="Line 150"/>
          <p:cNvSpPr>
            <a:spLocks noChangeShapeType="1"/>
          </p:cNvSpPr>
          <p:nvPr/>
        </p:nvSpPr>
        <p:spPr bwMode="auto">
          <a:xfrm>
            <a:off x="3124200" y="4724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361" name="AutoShape 151"/>
          <p:cNvSpPr>
            <a:spLocks noChangeArrowheads="1"/>
          </p:cNvSpPr>
          <p:nvPr/>
        </p:nvSpPr>
        <p:spPr bwMode="auto">
          <a:xfrm>
            <a:off x="6477000" y="44958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2" name="Line 158"/>
          <p:cNvSpPr>
            <a:spLocks noChangeShapeType="1"/>
          </p:cNvSpPr>
          <p:nvPr/>
        </p:nvSpPr>
        <p:spPr bwMode="auto">
          <a:xfrm>
            <a:off x="1600200" y="5410200"/>
            <a:ext cx="6257925" cy="1905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2363" name="AutoShape 159"/>
          <p:cNvSpPr>
            <a:spLocks noChangeArrowheads="1"/>
          </p:cNvSpPr>
          <p:nvPr/>
        </p:nvSpPr>
        <p:spPr bwMode="auto">
          <a:xfrm>
            <a:off x="2438400" y="4876800"/>
            <a:ext cx="685800" cy="304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364" name="Rectangle 160"/>
          <p:cNvSpPr>
            <a:spLocks noChangeArrowheads="1"/>
          </p:cNvSpPr>
          <p:nvPr/>
        </p:nvSpPr>
        <p:spPr bwMode="auto">
          <a:xfrm>
            <a:off x="2743200" y="5181600"/>
            <a:ext cx="76200" cy="152400"/>
          </a:xfrm>
          <a:prstGeom prst="rect">
            <a:avLst/>
          </a:prstGeom>
          <a:solidFill>
            <a:schemeClr val="folHlink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5" name="Freeform 162"/>
          <p:cNvSpPr>
            <a:spLocks/>
          </p:cNvSpPr>
          <p:nvPr/>
        </p:nvSpPr>
        <p:spPr bwMode="auto">
          <a:xfrm>
            <a:off x="2781300" y="5114925"/>
            <a:ext cx="38100" cy="295275"/>
          </a:xfrm>
          <a:custGeom>
            <a:avLst/>
            <a:gdLst>
              <a:gd name="T0" fmla="*/ 0 w 24"/>
              <a:gd name="T1" fmla="*/ 0 h 186"/>
              <a:gd name="T2" fmla="*/ 2147483647 w 24"/>
              <a:gd name="T3" fmla="*/ 2147483647 h 186"/>
              <a:gd name="T4" fmla="*/ 2147483647 w 24"/>
              <a:gd name="T5" fmla="*/ 2147483647 h 186"/>
              <a:gd name="T6" fmla="*/ 0 60000 65536"/>
              <a:gd name="T7" fmla="*/ 0 60000 65536"/>
              <a:gd name="T8" fmla="*/ 0 60000 65536"/>
              <a:gd name="T9" fmla="*/ 0 w 24"/>
              <a:gd name="T10" fmla="*/ 0 h 186"/>
              <a:gd name="T11" fmla="*/ 24 w 24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186">
                <a:moveTo>
                  <a:pt x="0" y="0"/>
                </a:moveTo>
                <a:cubicBezTo>
                  <a:pt x="16" y="47"/>
                  <a:pt x="3" y="135"/>
                  <a:pt x="3" y="186"/>
                </a:cubicBezTo>
                <a:lnTo>
                  <a:pt x="24" y="186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366" name="Rectangle 166"/>
          <p:cNvSpPr>
            <a:spLocks noChangeArrowheads="1"/>
          </p:cNvSpPr>
          <p:nvPr/>
        </p:nvSpPr>
        <p:spPr bwMode="auto">
          <a:xfrm>
            <a:off x="1524000" y="5181600"/>
            <a:ext cx="762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7" name="AutoShape 165"/>
          <p:cNvSpPr>
            <a:spLocks noChangeArrowheads="1"/>
          </p:cNvSpPr>
          <p:nvPr/>
        </p:nvSpPr>
        <p:spPr bwMode="auto">
          <a:xfrm>
            <a:off x="1143000" y="4876800"/>
            <a:ext cx="838200" cy="304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368" name="Freeform 170"/>
          <p:cNvSpPr>
            <a:spLocks/>
          </p:cNvSpPr>
          <p:nvPr/>
        </p:nvSpPr>
        <p:spPr bwMode="auto">
          <a:xfrm>
            <a:off x="1525588" y="5129213"/>
            <a:ext cx="69850" cy="280987"/>
          </a:xfrm>
          <a:custGeom>
            <a:avLst/>
            <a:gdLst>
              <a:gd name="T0" fmla="*/ 2147483647 w 44"/>
              <a:gd name="T1" fmla="*/ 0 h 177"/>
              <a:gd name="T2" fmla="*/ 2147483647 w 44"/>
              <a:gd name="T3" fmla="*/ 2147483647 h 177"/>
              <a:gd name="T4" fmla="*/ 2147483647 w 44"/>
              <a:gd name="T5" fmla="*/ 2147483647 h 177"/>
              <a:gd name="T6" fmla="*/ 0 60000 65536"/>
              <a:gd name="T7" fmla="*/ 0 60000 65536"/>
              <a:gd name="T8" fmla="*/ 0 60000 65536"/>
              <a:gd name="T9" fmla="*/ 0 w 44"/>
              <a:gd name="T10" fmla="*/ 0 h 177"/>
              <a:gd name="T11" fmla="*/ 44 w 44"/>
              <a:gd name="T12" fmla="*/ 177 h 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" h="177">
                <a:moveTo>
                  <a:pt x="23" y="0"/>
                </a:moveTo>
                <a:cubicBezTo>
                  <a:pt x="16" y="30"/>
                  <a:pt x="21" y="65"/>
                  <a:pt x="17" y="96"/>
                </a:cubicBezTo>
                <a:cubicBezTo>
                  <a:pt x="19" y="144"/>
                  <a:pt x="0" y="177"/>
                  <a:pt x="44" y="177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369" name="Freeform 172"/>
          <p:cNvSpPr>
            <a:spLocks/>
          </p:cNvSpPr>
          <p:nvPr/>
        </p:nvSpPr>
        <p:spPr bwMode="auto">
          <a:xfrm>
            <a:off x="1185863" y="4089400"/>
            <a:ext cx="1176337" cy="939800"/>
          </a:xfrm>
          <a:custGeom>
            <a:avLst/>
            <a:gdLst>
              <a:gd name="T0" fmla="*/ 2147483647 w 741"/>
              <a:gd name="T1" fmla="*/ 2147483647 h 592"/>
              <a:gd name="T2" fmla="*/ 2147483647 w 741"/>
              <a:gd name="T3" fmla="*/ 2147483647 h 592"/>
              <a:gd name="T4" fmla="*/ 2147483647 w 741"/>
              <a:gd name="T5" fmla="*/ 2147483647 h 592"/>
              <a:gd name="T6" fmla="*/ 2147483647 w 741"/>
              <a:gd name="T7" fmla="*/ 2147483647 h 592"/>
              <a:gd name="T8" fmla="*/ 2147483647 w 741"/>
              <a:gd name="T9" fmla="*/ 2147483647 h 592"/>
              <a:gd name="T10" fmla="*/ 2147483647 w 741"/>
              <a:gd name="T11" fmla="*/ 2147483647 h 592"/>
              <a:gd name="T12" fmla="*/ 2147483647 w 741"/>
              <a:gd name="T13" fmla="*/ 2147483647 h 592"/>
              <a:gd name="T14" fmla="*/ 2147483647 w 741"/>
              <a:gd name="T15" fmla="*/ 2147483647 h 592"/>
              <a:gd name="T16" fmla="*/ 2147483647 w 741"/>
              <a:gd name="T17" fmla="*/ 2147483647 h 592"/>
              <a:gd name="T18" fmla="*/ 2147483647 w 741"/>
              <a:gd name="T19" fmla="*/ 2147483647 h 592"/>
              <a:gd name="T20" fmla="*/ 2147483647 w 741"/>
              <a:gd name="T21" fmla="*/ 2147483647 h 592"/>
              <a:gd name="T22" fmla="*/ 2147483647 w 741"/>
              <a:gd name="T23" fmla="*/ 2147483647 h 592"/>
              <a:gd name="T24" fmla="*/ 2147483647 w 741"/>
              <a:gd name="T25" fmla="*/ 2147483647 h 592"/>
              <a:gd name="T26" fmla="*/ 2147483647 w 741"/>
              <a:gd name="T27" fmla="*/ 2147483647 h 592"/>
              <a:gd name="T28" fmla="*/ 2147483647 w 741"/>
              <a:gd name="T29" fmla="*/ 2147483647 h 592"/>
              <a:gd name="T30" fmla="*/ 0 w 741"/>
              <a:gd name="T31" fmla="*/ 2147483647 h 592"/>
              <a:gd name="T32" fmla="*/ 2147483647 w 741"/>
              <a:gd name="T33" fmla="*/ 2147483647 h 592"/>
              <a:gd name="T34" fmla="*/ 2147483647 w 741"/>
              <a:gd name="T35" fmla="*/ 2147483647 h 592"/>
              <a:gd name="T36" fmla="*/ 2147483647 w 741"/>
              <a:gd name="T37" fmla="*/ 2147483647 h 592"/>
              <a:gd name="T38" fmla="*/ 2147483647 w 741"/>
              <a:gd name="T39" fmla="*/ 2147483647 h 592"/>
              <a:gd name="T40" fmla="*/ 2147483647 w 741"/>
              <a:gd name="T41" fmla="*/ 2147483647 h 59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41"/>
              <a:gd name="T64" fmla="*/ 0 h 592"/>
              <a:gd name="T65" fmla="*/ 741 w 741"/>
              <a:gd name="T66" fmla="*/ 592 h 59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41" h="592">
                <a:moveTo>
                  <a:pt x="741" y="253"/>
                </a:moveTo>
                <a:cubicBezTo>
                  <a:pt x="718" y="261"/>
                  <a:pt x="707" y="258"/>
                  <a:pt x="681" y="256"/>
                </a:cubicBezTo>
                <a:cubicBezTo>
                  <a:pt x="604" y="262"/>
                  <a:pt x="529" y="257"/>
                  <a:pt x="453" y="244"/>
                </a:cubicBezTo>
                <a:cubicBezTo>
                  <a:pt x="447" y="240"/>
                  <a:pt x="441" y="236"/>
                  <a:pt x="435" y="232"/>
                </a:cubicBezTo>
                <a:cubicBezTo>
                  <a:pt x="432" y="230"/>
                  <a:pt x="426" y="226"/>
                  <a:pt x="426" y="226"/>
                </a:cubicBezTo>
                <a:cubicBezTo>
                  <a:pt x="421" y="210"/>
                  <a:pt x="389" y="157"/>
                  <a:pt x="372" y="151"/>
                </a:cubicBezTo>
                <a:cubicBezTo>
                  <a:pt x="367" y="137"/>
                  <a:pt x="365" y="127"/>
                  <a:pt x="357" y="115"/>
                </a:cubicBezTo>
                <a:cubicBezTo>
                  <a:pt x="351" y="87"/>
                  <a:pt x="340" y="70"/>
                  <a:pt x="324" y="46"/>
                </a:cubicBezTo>
                <a:cubicBezTo>
                  <a:pt x="320" y="40"/>
                  <a:pt x="293" y="34"/>
                  <a:pt x="288" y="31"/>
                </a:cubicBezTo>
                <a:cubicBezTo>
                  <a:pt x="269" y="18"/>
                  <a:pt x="266" y="17"/>
                  <a:pt x="243" y="13"/>
                </a:cubicBezTo>
                <a:cubicBezTo>
                  <a:pt x="197" y="14"/>
                  <a:pt x="105" y="0"/>
                  <a:pt x="54" y="34"/>
                </a:cubicBezTo>
                <a:cubicBezTo>
                  <a:pt x="48" y="43"/>
                  <a:pt x="30" y="55"/>
                  <a:pt x="30" y="55"/>
                </a:cubicBezTo>
                <a:cubicBezTo>
                  <a:pt x="23" y="77"/>
                  <a:pt x="28" y="69"/>
                  <a:pt x="15" y="82"/>
                </a:cubicBezTo>
                <a:cubicBezTo>
                  <a:pt x="14" y="85"/>
                  <a:pt x="13" y="88"/>
                  <a:pt x="12" y="91"/>
                </a:cubicBezTo>
                <a:cubicBezTo>
                  <a:pt x="10" y="94"/>
                  <a:pt x="7" y="97"/>
                  <a:pt x="6" y="100"/>
                </a:cubicBezTo>
                <a:cubicBezTo>
                  <a:pt x="3" y="106"/>
                  <a:pt x="0" y="118"/>
                  <a:pt x="0" y="118"/>
                </a:cubicBezTo>
                <a:cubicBezTo>
                  <a:pt x="3" y="177"/>
                  <a:pt x="5" y="171"/>
                  <a:pt x="18" y="211"/>
                </a:cubicBezTo>
                <a:cubicBezTo>
                  <a:pt x="26" y="285"/>
                  <a:pt x="22" y="361"/>
                  <a:pt x="27" y="436"/>
                </a:cubicBezTo>
                <a:cubicBezTo>
                  <a:pt x="25" y="474"/>
                  <a:pt x="17" y="491"/>
                  <a:pt x="39" y="517"/>
                </a:cubicBezTo>
                <a:cubicBezTo>
                  <a:pt x="44" y="523"/>
                  <a:pt x="47" y="532"/>
                  <a:pt x="57" y="532"/>
                </a:cubicBezTo>
                <a:lnTo>
                  <a:pt x="117" y="592"/>
                </a:lnTo>
              </a:path>
            </a:pathLst>
          </a:custGeom>
          <a:noFill/>
          <a:ln w="2540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370" name="AutoShape 173"/>
          <p:cNvSpPr>
            <a:spLocks noChangeArrowheads="1"/>
          </p:cNvSpPr>
          <p:nvPr/>
        </p:nvSpPr>
        <p:spPr bwMode="auto">
          <a:xfrm>
            <a:off x="1447800" y="3733800"/>
            <a:ext cx="152400" cy="152400"/>
          </a:xfrm>
          <a:prstGeom prst="flowChartConnector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1" name="Line 175"/>
          <p:cNvSpPr>
            <a:spLocks noChangeShapeType="1"/>
          </p:cNvSpPr>
          <p:nvPr/>
        </p:nvSpPr>
        <p:spPr bwMode="auto">
          <a:xfrm>
            <a:off x="1524000" y="3886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372" name="Line 176"/>
          <p:cNvSpPr>
            <a:spLocks noChangeShapeType="1"/>
          </p:cNvSpPr>
          <p:nvPr/>
        </p:nvSpPr>
        <p:spPr bwMode="auto">
          <a:xfrm flipH="1">
            <a:off x="1447800" y="38862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133" name="Text Box 178"/>
          <p:cNvSpPr txBox="1">
            <a:spLocks noChangeArrowheads="1"/>
          </p:cNvSpPr>
          <p:nvPr/>
        </p:nvSpPr>
        <p:spPr bwMode="auto">
          <a:xfrm>
            <a:off x="1143000" y="3429000"/>
            <a:ext cx="857232" cy="26161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  <a:defRPr/>
            </a:pPr>
            <a:r>
              <a:rPr lang="nl-NL" sz="1100" b="1" dirty="0" smtClean="0"/>
              <a:t>Stansen</a:t>
            </a:r>
            <a:endParaRPr lang="en-US" sz="1100" b="1" dirty="0"/>
          </a:p>
        </p:txBody>
      </p:sp>
      <p:sp>
        <p:nvSpPr>
          <p:cNvPr id="12374" name="Line 179"/>
          <p:cNvSpPr>
            <a:spLocks noChangeShapeType="1"/>
          </p:cNvSpPr>
          <p:nvPr/>
        </p:nvSpPr>
        <p:spPr bwMode="auto">
          <a:xfrm>
            <a:off x="1524000" y="38862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375" name="Text Box 180"/>
          <p:cNvSpPr txBox="1">
            <a:spLocks noChangeArrowheads="1"/>
          </p:cNvSpPr>
          <p:nvPr/>
        </p:nvSpPr>
        <p:spPr bwMode="auto">
          <a:xfrm>
            <a:off x="4114800" y="4267200"/>
            <a:ext cx="685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145 </a:t>
            </a:r>
            <a:r>
              <a:rPr lang="en-US" sz="800" b="1">
                <a:cs typeface="Arial" charset="0"/>
              </a:rPr>
              <a:t>°C</a:t>
            </a:r>
            <a:endParaRPr lang="en-US" sz="800" b="1"/>
          </a:p>
        </p:txBody>
      </p:sp>
      <p:sp>
        <p:nvSpPr>
          <p:cNvPr id="12376" name="Text Box 181"/>
          <p:cNvSpPr txBox="1">
            <a:spLocks noChangeArrowheads="1"/>
          </p:cNvSpPr>
          <p:nvPr/>
        </p:nvSpPr>
        <p:spPr bwMode="auto">
          <a:xfrm>
            <a:off x="5562600" y="4267200"/>
            <a:ext cx="685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60 - 90 </a:t>
            </a:r>
            <a:r>
              <a:rPr lang="en-US" sz="800" b="1">
                <a:cs typeface="Arial" charset="0"/>
              </a:rPr>
              <a:t>°C</a:t>
            </a:r>
            <a:endParaRPr lang="en-US" sz="800" b="1"/>
          </a:p>
        </p:txBody>
      </p:sp>
      <p:sp>
        <p:nvSpPr>
          <p:cNvPr id="12377" name="Text Box 182"/>
          <p:cNvSpPr txBox="1">
            <a:spLocks noChangeArrowheads="1"/>
          </p:cNvSpPr>
          <p:nvPr/>
        </p:nvSpPr>
        <p:spPr bwMode="auto">
          <a:xfrm>
            <a:off x="7315200" y="3962400"/>
            <a:ext cx="685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245 </a:t>
            </a:r>
            <a:r>
              <a:rPr lang="en-US" sz="800" b="1">
                <a:cs typeface="Arial" charset="0"/>
              </a:rPr>
              <a:t>°C</a:t>
            </a:r>
            <a:endParaRPr lang="en-US" sz="800" b="1"/>
          </a:p>
        </p:txBody>
      </p:sp>
      <p:sp>
        <p:nvSpPr>
          <p:cNvPr id="12378" name="Freeform 185"/>
          <p:cNvSpPr>
            <a:spLocks/>
          </p:cNvSpPr>
          <p:nvPr/>
        </p:nvSpPr>
        <p:spPr bwMode="auto">
          <a:xfrm>
            <a:off x="5562600" y="4343400"/>
            <a:ext cx="1909763" cy="635000"/>
          </a:xfrm>
          <a:custGeom>
            <a:avLst/>
            <a:gdLst>
              <a:gd name="T0" fmla="*/ 2147483647 w 1203"/>
              <a:gd name="T1" fmla="*/ 2147483647 h 400"/>
              <a:gd name="T2" fmla="*/ 2147483647 w 1203"/>
              <a:gd name="T3" fmla="*/ 2147483647 h 400"/>
              <a:gd name="T4" fmla="*/ 2147483647 w 1203"/>
              <a:gd name="T5" fmla="*/ 2147483647 h 400"/>
              <a:gd name="T6" fmla="*/ 2147483647 w 1203"/>
              <a:gd name="T7" fmla="*/ 2147483647 h 400"/>
              <a:gd name="T8" fmla="*/ 2147483647 w 1203"/>
              <a:gd name="T9" fmla="*/ 0 h 400"/>
              <a:gd name="T10" fmla="*/ 2147483647 w 1203"/>
              <a:gd name="T11" fmla="*/ 2147483647 h 400"/>
              <a:gd name="T12" fmla="*/ 2147483647 w 1203"/>
              <a:gd name="T13" fmla="*/ 2147483647 h 400"/>
              <a:gd name="T14" fmla="*/ 2147483647 w 1203"/>
              <a:gd name="T15" fmla="*/ 2147483647 h 400"/>
              <a:gd name="T16" fmla="*/ 2147483647 w 1203"/>
              <a:gd name="T17" fmla="*/ 2147483647 h 400"/>
              <a:gd name="T18" fmla="*/ 2147483647 w 1203"/>
              <a:gd name="T19" fmla="*/ 2147483647 h 400"/>
              <a:gd name="T20" fmla="*/ 2147483647 w 1203"/>
              <a:gd name="T21" fmla="*/ 2147483647 h 400"/>
              <a:gd name="T22" fmla="*/ 2147483647 w 1203"/>
              <a:gd name="T23" fmla="*/ 2147483647 h 400"/>
              <a:gd name="T24" fmla="*/ 2147483647 w 1203"/>
              <a:gd name="T25" fmla="*/ 2147483647 h 400"/>
              <a:gd name="T26" fmla="*/ 2147483647 w 1203"/>
              <a:gd name="T27" fmla="*/ 2147483647 h 400"/>
              <a:gd name="T28" fmla="*/ 2147483647 w 1203"/>
              <a:gd name="T29" fmla="*/ 2147483647 h 400"/>
              <a:gd name="T30" fmla="*/ 2147483647 w 1203"/>
              <a:gd name="T31" fmla="*/ 2147483647 h 400"/>
              <a:gd name="T32" fmla="*/ 2147483647 w 1203"/>
              <a:gd name="T33" fmla="*/ 2147483647 h 400"/>
              <a:gd name="T34" fmla="*/ 2147483647 w 1203"/>
              <a:gd name="T35" fmla="*/ 2147483647 h 400"/>
              <a:gd name="T36" fmla="*/ 2147483647 w 1203"/>
              <a:gd name="T37" fmla="*/ 2147483647 h 400"/>
              <a:gd name="T38" fmla="*/ 2147483647 w 1203"/>
              <a:gd name="T39" fmla="*/ 2147483647 h 400"/>
              <a:gd name="T40" fmla="*/ 2147483647 w 1203"/>
              <a:gd name="T41" fmla="*/ 2147483647 h 400"/>
              <a:gd name="T42" fmla="*/ 2147483647 w 1203"/>
              <a:gd name="T43" fmla="*/ 2147483647 h 400"/>
              <a:gd name="T44" fmla="*/ 2147483647 w 1203"/>
              <a:gd name="T45" fmla="*/ 2147483647 h 400"/>
              <a:gd name="T46" fmla="*/ 2147483647 w 1203"/>
              <a:gd name="T47" fmla="*/ 2147483647 h 400"/>
              <a:gd name="T48" fmla="*/ 2147483647 w 1203"/>
              <a:gd name="T49" fmla="*/ 2147483647 h 400"/>
              <a:gd name="T50" fmla="*/ 2147483647 w 1203"/>
              <a:gd name="T51" fmla="*/ 2147483647 h 400"/>
              <a:gd name="T52" fmla="*/ 2147483647 w 1203"/>
              <a:gd name="T53" fmla="*/ 2147483647 h 400"/>
              <a:gd name="T54" fmla="*/ 2147483647 w 1203"/>
              <a:gd name="T55" fmla="*/ 2147483647 h 400"/>
              <a:gd name="T56" fmla="*/ 0 w 1203"/>
              <a:gd name="T57" fmla="*/ 2147483647 h 4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03"/>
              <a:gd name="T88" fmla="*/ 0 h 400"/>
              <a:gd name="T89" fmla="*/ 1203 w 1203"/>
              <a:gd name="T90" fmla="*/ 400 h 4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03" h="400">
                <a:moveTo>
                  <a:pt x="1203" y="21"/>
                </a:moveTo>
                <a:cubicBezTo>
                  <a:pt x="1175" y="40"/>
                  <a:pt x="1128" y="28"/>
                  <a:pt x="1101" y="27"/>
                </a:cubicBezTo>
                <a:cubicBezTo>
                  <a:pt x="1078" y="22"/>
                  <a:pt x="1055" y="14"/>
                  <a:pt x="1032" y="9"/>
                </a:cubicBezTo>
                <a:cubicBezTo>
                  <a:pt x="1020" y="7"/>
                  <a:pt x="1008" y="5"/>
                  <a:pt x="996" y="3"/>
                </a:cubicBezTo>
                <a:cubicBezTo>
                  <a:pt x="990" y="2"/>
                  <a:pt x="978" y="0"/>
                  <a:pt x="978" y="0"/>
                </a:cubicBezTo>
                <a:cubicBezTo>
                  <a:pt x="954" y="1"/>
                  <a:pt x="930" y="1"/>
                  <a:pt x="906" y="3"/>
                </a:cubicBezTo>
                <a:cubicBezTo>
                  <a:pt x="900" y="4"/>
                  <a:pt x="888" y="9"/>
                  <a:pt x="888" y="9"/>
                </a:cubicBezTo>
                <a:cubicBezTo>
                  <a:pt x="880" y="21"/>
                  <a:pt x="863" y="40"/>
                  <a:pt x="858" y="54"/>
                </a:cubicBezTo>
                <a:cubicBezTo>
                  <a:pt x="855" y="63"/>
                  <a:pt x="849" y="81"/>
                  <a:pt x="849" y="81"/>
                </a:cubicBezTo>
                <a:cubicBezTo>
                  <a:pt x="856" y="102"/>
                  <a:pt x="846" y="155"/>
                  <a:pt x="876" y="165"/>
                </a:cubicBezTo>
                <a:cubicBezTo>
                  <a:pt x="902" y="204"/>
                  <a:pt x="943" y="196"/>
                  <a:pt x="987" y="198"/>
                </a:cubicBezTo>
                <a:cubicBezTo>
                  <a:pt x="1003" y="201"/>
                  <a:pt x="1018" y="205"/>
                  <a:pt x="1032" y="213"/>
                </a:cubicBezTo>
                <a:cubicBezTo>
                  <a:pt x="1038" y="217"/>
                  <a:pt x="1044" y="221"/>
                  <a:pt x="1050" y="225"/>
                </a:cubicBezTo>
                <a:cubicBezTo>
                  <a:pt x="1053" y="227"/>
                  <a:pt x="1059" y="231"/>
                  <a:pt x="1059" y="231"/>
                </a:cubicBezTo>
                <a:cubicBezTo>
                  <a:pt x="1063" y="244"/>
                  <a:pt x="1068" y="257"/>
                  <a:pt x="1071" y="270"/>
                </a:cubicBezTo>
                <a:cubicBezTo>
                  <a:pt x="1070" y="287"/>
                  <a:pt x="1070" y="304"/>
                  <a:pt x="1068" y="321"/>
                </a:cubicBezTo>
                <a:cubicBezTo>
                  <a:pt x="1062" y="370"/>
                  <a:pt x="1007" y="389"/>
                  <a:pt x="966" y="399"/>
                </a:cubicBezTo>
                <a:cubicBezTo>
                  <a:pt x="950" y="398"/>
                  <a:pt x="934" y="400"/>
                  <a:pt x="918" y="396"/>
                </a:cubicBezTo>
                <a:cubicBezTo>
                  <a:pt x="886" y="389"/>
                  <a:pt x="865" y="347"/>
                  <a:pt x="840" y="330"/>
                </a:cubicBezTo>
                <a:cubicBezTo>
                  <a:pt x="825" y="307"/>
                  <a:pt x="801" y="290"/>
                  <a:pt x="786" y="267"/>
                </a:cubicBezTo>
                <a:cubicBezTo>
                  <a:pt x="777" y="254"/>
                  <a:pt x="776" y="242"/>
                  <a:pt x="765" y="231"/>
                </a:cubicBezTo>
                <a:cubicBezTo>
                  <a:pt x="761" y="218"/>
                  <a:pt x="743" y="200"/>
                  <a:pt x="732" y="189"/>
                </a:cubicBezTo>
                <a:cubicBezTo>
                  <a:pt x="718" y="146"/>
                  <a:pt x="666" y="104"/>
                  <a:pt x="624" y="90"/>
                </a:cubicBezTo>
                <a:cubicBezTo>
                  <a:pt x="593" y="92"/>
                  <a:pt x="582" y="88"/>
                  <a:pt x="561" y="102"/>
                </a:cubicBezTo>
                <a:cubicBezTo>
                  <a:pt x="540" y="134"/>
                  <a:pt x="543" y="165"/>
                  <a:pt x="507" y="189"/>
                </a:cubicBezTo>
                <a:cubicBezTo>
                  <a:pt x="472" y="241"/>
                  <a:pt x="414" y="261"/>
                  <a:pt x="354" y="267"/>
                </a:cubicBezTo>
                <a:cubicBezTo>
                  <a:pt x="272" y="265"/>
                  <a:pt x="175" y="272"/>
                  <a:pt x="93" y="252"/>
                </a:cubicBezTo>
                <a:cubicBezTo>
                  <a:pt x="77" y="236"/>
                  <a:pt x="52" y="223"/>
                  <a:pt x="45" y="201"/>
                </a:cubicBezTo>
                <a:cubicBezTo>
                  <a:pt x="35" y="172"/>
                  <a:pt x="21" y="120"/>
                  <a:pt x="0" y="99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379" name="Text Box 186"/>
          <p:cNvSpPr txBox="1">
            <a:spLocks noChangeArrowheads="1"/>
          </p:cNvSpPr>
          <p:nvPr/>
        </p:nvSpPr>
        <p:spPr bwMode="auto">
          <a:xfrm>
            <a:off x="4551363" y="61849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380" name="Text Box 188"/>
          <p:cNvSpPr txBox="1">
            <a:spLocks noChangeArrowheads="1"/>
          </p:cNvSpPr>
          <p:nvPr/>
        </p:nvSpPr>
        <p:spPr bwMode="auto">
          <a:xfrm>
            <a:off x="7288213" y="57531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381" name="Text Box 189"/>
          <p:cNvSpPr txBox="1">
            <a:spLocks noChangeArrowheads="1"/>
          </p:cNvSpPr>
          <p:nvPr/>
        </p:nvSpPr>
        <p:spPr bwMode="auto">
          <a:xfrm>
            <a:off x="5715000" y="3429000"/>
            <a:ext cx="1079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Anti </a:t>
            </a:r>
            <a:r>
              <a:rPr lang="en-US" sz="1200" b="1" dirty="0" err="1" smtClean="0"/>
              <a:t>Statisch</a:t>
            </a:r>
            <a:endParaRPr lang="en-US" sz="1200" b="1" dirty="0"/>
          </a:p>
        </p:txBody>
      </p:sp>
      <p:sp>
        <p:nvSpPr>
          <p:cNvPr id="12382" name="Line 190"/>
          <p:cNvSpPr>
            <a:spLocks noChangeShapeType="1"/>
          </p:cNvSpPr>
          <p:nvPr/>
        </p:nvSpPr>
        <p:spPr bwMode="auto">
          <a:xfrm>
            <a:off x="6443663" y="46529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383" name="Line 191"/>
          <p:cNvSpPr>
            <a:spLocks noChangeShapeType="1"/>
          </p:cNvSpPr>
          <p:nvPr/>
        </p:nvSpPr>
        <p:spPr bwMode="auto">
          <a:xfrm>
            <a:off x="6443663" y="46529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384" name="Line 192"/>
          <p:cNvSpPr>
            <a:spLocks noChangeShapeType="1"/>
          </p:cNvSpPr>
          <p:nvPr/>
        </p:nvSpPr>
        <p:spPr bwMode="auto">
          <a:xfrm flipH="1" flipV="1">
            <a:off x="6372225" y="4508500"/>
            <a:ext cx="71438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385" name="Line 193"/>
          <p:cNvSpPr>
            <a:spLocks noChangeShapeType="1"/>
          </p:cNvSpPr>
          <p:nvPr/>
        </p:nvSpPr>
        <p:spPr bwMode="auto">
          <a:xfrm flipV="1">
            <a:off x="6659563" y="4508500"/>
            <a:ext cx="730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386" name="Line 196"/>
          <p:cNvSpPr>
            <a:spLocks noChangeShapeType="1"/>
          </p:cNvSpPr>
          <p:nvPr/>
        </p:nvSpPr>
        <p:spPr bwMode="auto">
          <a:xfrm>
            <a:off x="6443663" y="45815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23" name="Rechthoek 122"/>
          <p:cNvSpPr/>
          <p:nvPr/>
        </p:nvSpPr>
        <p:spPr>
          <a:xfrm>
            <a:off x="4572000" y="4071938"/>
            <a:ext cx="1000125" cy="1428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4" name="Zon 123"/>
          <p:cNvSpPr/>
          <p:nvPr/>
        </p:nvSpPr>
        <p:spPr>
          <a:xfrm>
            <a:off x="4929188" y="4214813"/>
            <a:ext cx="285750" cy="214312"/>
          </a:xfrm>
          <a:prstGeom prst="su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2389" name="Text Box 189"/>
          <p:cNvSpPr txBox="1">
            <a:spLocks noChangeArrowheads="1"/>
          </p:cNvSpPr>
          <p:nvPr/>
        </p:nvSpPr>
        <p:spPr bwMode="auto">
          <a:xfrm>
            <a:off x="6572250" y="3429000"/>
            <a:ext cx="10080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 smtClean="0"/>
              <a:t>Walsen</a:t>
            </a:r>
            <a:endParaRPr lang="en-US" sz="1200" b="1" dirty="0"/>
          </a:p>
          <a:p>
            <a:pPr>
              <a:spcBef>
                <a:spcPct val="50000"/>
              </a:spcBef>
            </a:pPr>
            <a:endParaRPr lang="en-US" sz="1200" b="1" dirty="0"/>
          </a:p>
        </p:txBody>
      </p:sp>
      <p:sp>
        <p:nvSpPr>
          <p:cNvPr id="12390" name="Text Box 189"/>
          <p:cNvSpPr txBox="1">
            <a:spLocks noChangeArrowheads="1"/>
          </p:cNvSpPr>
          <p:nvPr/>
        </p:nvSpPr>
        <p:spPr bwMode="auto">
          <a:xfrm>
            <a:off x="7643813" y="3000375"/>
            <a:ext cx="12858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/>
              <a:t>Scrap</a:t>
            </a:r>
            <a:endParaRPr lang="en-US" sz="1200" b="1" dirty="0"/>
          </a:p>
          <a:p>
            <a:pPr>
              <a:spcBef>
                <a:spcPct val="50000"/>
              </a:spcBef>
            </a:pPr>
            <a:endParaRPr lang="en-US" sz="1200" b="1" dirty="0"/>
          </a:p>
        </p:txBody>
      </p:sp>
      <p:sp>
        <p:nvSpPr>
          <p:cNvPr id="12391" name="Text Box 189"/>
          <p:cNvSpPr txBox="1">
            <a:spLocks noChangeArrowheads="1"/>
          </p:cNvSpPr>
          <p:nvPr/>
        </p:nvSpPr>
        <p:spPr bwMode="auto">
          <a:xfrm>
            <a:off x="0" y="4143375"/>
            <a:ext cx="1143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200" b="1" dirty="0" smtClean="0"/>
              <a:t>Inpakken</a:t>
            </a:r>
            <a:endParaRPr lang="en-US" sz="1200" b="1" dirty="0"/>
          </a:p>
          <a:p>
            <a:pPr>
              <a:spcBef>
                <a:spcPct val="50000"/>
              </a:spcBef>
            </a:pPr>
            <a:endParaRPr lang="en-US" sz="1200" b="1" dirty="0"/>
          </a:p>
        </p:txBody>
      </p:sp>
      <p:sp>
        <p:nvSpPr>
          <p:cNvPr id="12392" name="Text Box 189"/>
          <p:cNvSpPr txBox="1">
            <a:spLocks noChangeArrowheads="1"/>
          </p:cNvSpPr>
          <p:nvPr/>
        </p:nvSpPr>
        <p:spPr bwMode="auto">
          <a:xfrm>
            <a:off x="3857625" y="5500688"/>
            <a:ext cx="10080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Recycling</a:t>
            </a:r>
          </a:p>
          <a:p>
            <a:pPr>
              <a:spcBef>
                <a:spcPct val="50000"/>
              </a:spcBef>
            </a:pPr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271745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409670-FC0B-443D-9424-C414E0F03DB6}" type="slidenum">
              <a:rPr lang="nl-NL"/>
              <a:pPr/>
              <a:t>6</a:t>
            </a:fld>
            <a:endParaRPr lang="nl-NL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pPr eaLnBrk="1" hangingPunct="1"/>
            <a:r>
              <a:rPr lang="nl-NL" dirty="0" smtClean="0"/>
              <a:t>Verkoop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dirty="0" smtClean="0"/>
          </a:p>
          <a:p>
            <a:pPr eaLnBrk="1" hangingPunct="1"/>
            <a:endParaRPr lang="nl-NL" dirty="0"/>
          </a:p>
          <a:p>
            <a:pPr eaLnBrk="1" hangingPunct="1"/>
            <a:endParaRPr lang="nl-NL" dirty="0" smtClean="0"/>
          </a:p>
          <a:p>
            <a:pPr eaLnBrk="1" hangingPunct="1"/>
            <a:endParaRPr lang="nl-NL" dirty="0"/>
          </a:p>
          <a:p>
            <a:pPr eaLnBrk="1" hangingPunct="1"/>
            <a:endParaRPr lang="nl-NL" dirty="0" smtClean="0"/>
          </a:p>
          <a:p>
            <a:pPr eaLnBrk="1" hangingPunct="1"/>
            <a:endParaRPr lang="nl-NL" dirty="0"/>
          </a:p>
          <a:p>
            <a:pPr marL="0" indent="0" algn="ctr" eaLnBrk="1" hangingPunct="1">
              <a:buNone/>
            </a:pPr>
            <a:r>
              <a:rPr lang="nl-NL" sz="2800" dirty="0" smtClean="0"/>
              <a:t>Europa, USA, Zuid-Amerika, </a:t>
            </a:r>
          </a:p>
          <a:p>
            <a:pPr marL="0" indent="0" algn="ctr" eaLnBrk="1" hangingPunct="1">
              <a:buNone/>
            </a:pPr>
            <a:r>
              <a:rPr lang="nl-NL" sz="2800" dirty="0" smtClean="0"/>
              <a:t>Afrika, Azië, Australië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10" y="1189798"/>
            <a:ext cx="6509825" cy="3993101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AC82AF-F137-43EF-B357-A8ED98AF2AF1}" type="slidenum">
              <a:rPr lang="nl-NL"/>
              <a:pPr/>
              <a:t>7</a:t>
            </a:fld>
            <a:endParaRPr lang="nl-NL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571480"/>
            <a:ext cx="8229600" cy="1143000"/>
          </a:xfrm>
        </p:spPr>
        <p:txBody>
          <a:bodyPr/>
          <a:lstStyle/>
          <a:p>
            <a:pPr eaLnBrk="1" hangingPunct="1"/>
            <a:r>
              <a:rPr lang="nl-NL" dirty="0" smtClean="0"/>
              <a:t>Verkoop via een	 internationaal dealer netwerk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2071678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sz="2800" dirty="0" smtClean="0"/>
              <a:t>Groter bereik</a:t>
            </a:r>
          </a:p>
          <a:p>
            <a:pPr eaLnBrk="1" hangingPunct="1">
              <a:lnSpc>
                <a:spcPct val="90000"/>
              </a:lnSpc>
            </a:pPr>
            <a:r>
              <a:rPr lang="nl-NL" sz="2800" dirty="0" smtClean="0"/>
              <a:t>Lagere kosten per bezoek</a:t>
            </a:r>
          </a:p>
          <a:p>
            <a:pPr eaLnBrk="1" hangingPunct="1">
              <a:lnSpc>
                <a:spcPct val="90000"/>
              </a:lnSpc>
            </a:pPr>
            <a:r>
              <a:rPr lang="nl-NL" sz="2800" dirty="0" smtClean="0"/>
              <a:t>Hoge bezoek frequentie</a:t>
            </a:r>
          </a:p>
          <a:p>
            <a:pPr eaLnBrk="1" hangingPunct="1">
              <a:lnSpc>
                <a:spcPct val="90000"/>
              </a:lnSpc>
            </a:pPr>
            <a:r>
              <a:rPr lang="nl-NL" sz="2800" dirty="0" smtClean="0"/>
              <a:t>Betere service</a:t>
            </a:r>
          </a:p>
          <a:p>
            <a:pPr eaLnBrk="1" hangingPunct="1">
              <a:lnSpc>
                <a:spcPct val="90000"/>
              </a:lnSpc>
            </a:pPr>
            <a:r>
              <a:rPr lang="nl-NL" sz="2800" dirty="0" smtClean="0"/>
              <a:t>Uitgebreide </a:t>
            </a:r>
            <a:r>
              <a:rPr lang="nl-NL" sz="2800" dirty="0" err="1" smtClean="0"/>
              <a:t>Know-How</a:t>
            </a:r>
            <a:endParaRPr lang="nl-NL" sz="2800" dirty="0" smtClean="0"/>
          </a:p>
          <a:p>
            <a:pPr eaLnBrk="1" hangingPunct="1">
              <a:lnSpc>
                <a:spcPct val="90000"/>
              </a:lnSpc>
            </a:pPr>
            <a:r>
              <a:rPr lang="nl-NL" sz="2800" dirty="0" smtClean="0"/>
              <a:t>Geen geografische problemen</a:t>
            </a:r>
          </a:p>
          <a:p>
            <a:pPr eaLnBrk="1" hangingPunct="1">
              <a:lnSpc>
                <a:spcPct val="90000"/>
              </a:lnSpc>
            </a:pPr>
            <a:r>
              <a:rPr lang="nl-NL" sz="2800" dirty="0" smtClean="0"/>
              <a:t>Betere voorraad positie</a:t>
            </a:r>
          </a:p>
          <a:p>
            <a:pPr eaLnBrk="1" hangingPunct="1">
              <a:lnSpc>
                <a:spcPct val="90000"/>
              </a:lnSpc>
            </a:pPr>
            <a:r>
              <a:rPr lang="nl-NL" sz="2800" dirty="0" smtClean="0"/>
              <a:t>Geen taal of culturele barrières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CB0ACB-B43F-441D-A41F-933E405C36B5}" type="slidenum">
              <a:rPr lang="nl-NL"/>
              <a:pPr/>
              <a:t>8</a:t>
            </a:fld>
            <a:endParaRPr lang="nl-NL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Producten</a:t>
            </a:r>
            <a:endParaRPr lang="en-US" dirty="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nl-NL" sz="2400" b="1" dirty="0" smtClean="0"/>
              <a:t>	5 hoofd groepen:</a:t>
            </a:r>
          </a:p>
          <a:p>
            <a:pPr lvl="1" eaLnBrk="1" hangingPunct="1">
              <a:lnSpc>
                <a:spcPct val="90000"/>
              </a:lnSpc>
            </a:pPr>
            <a:r>
              <a:rPr lang="nl-NL" sz="2400" dirty="0" err="1" smtClean="0"/>
              <a:t>Thermovorm</a:t>
            </a:r>
            <a:r>
              <a:rPr lang="nl-NL" sz="2400" dirty="0" smtClean="0"/>
              <a:t> potten &amp; containers</a:t>
            </a:r>
          </a:p>
          <a:p>
            <a:pPr lvl="1" eaLnBrk="1" hangingPunct="1">
              <a:lnSpc>
                <a:spcPct val="90000"/>
              </a:lnSpc>
            </a:pPr>
            <a:r>
              <a:rPr lang="nl-NL" sz="2400" dirty="0" smtClean="0"/>
              <a:t>Transport &amp; marketing </a:t>
            </a:r>
            <a:r>
              <a:rPr lang="nl-NL" sz="2400" dirty="0" err="1" smtClean="0"/>
              <a:t>trays</a:t>
            </a:r>
            <a:endParaRPr lang="nl-NL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nl-NL" sz="2400" dirty="0" smtClean="0"/>
              <a:t>Packs</a:t>
            </a:r>
          </a:p>
          <a:p>
            <a:pPr lvl="1" eaLnBrk="1" hangingPunct="1">
              <a:lnSpc>
                <a:spcPct val="90000"/>
              </a:lnSpc>
            </a:pPr>
            <a:r>
              <a:rPr lang="nl-NL" sz="2400" dirty="0" smtClean="0"/>
              <a:t>Zaai- en </a:t>
            </a:r>
            <a:r>
              <a:rPr lang="nl-NL" sz="2400" dirty="0" err="1" smtClean="0"/>
              <a:t>verspeentrays</a:t>
            </a:r>
            <a:endParaRPr lang="nl-NL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nl-NL" sz="2400" dirty="0" smtClean="0"/>
              <a:t>E-pla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nl-NL" sz="2400" dirty="0" smtClean="0"/>
          </a:p>
          <a:p>
            <a:pPr lvl="1" eaLnBrk="1" hangingPunct="1">
              <a:lnSpc>
                <a:spcPct val="90000"/>
              </a:lnSpc>
              <a:buNone/>
            </a:pPr>
            <a:r>
              <a:rPr lang="nl-NL" sz="2400" b="1" dirty="0" smtClean="0"/>
              <a:t>4 basis materialen: </a:t>
            </a:r>
          </a:p>
          <a:p>
            <a:pPr lvl="1" eaLnBrk="1" hangingPunct="1">
              <a:lnSpc>
                <a:spcPct val="90000"/>
              </a:lnSpc>
            </a:pPr>
            <a:r>
              <a:rPr lang="nl-NL" sz="2400" dirty="0" smtClean="0"/>
              <a:t>Polystyreen (PS) / </a:t>
            </a:r>
            <a:r>
              <a:rPr lang="nl-NL" sz="2400" dirty="0" err="1" smtClean="0"/>
              <a:t>Flex</a:t>
            </a:r>
            <a:endParaRPr lang="nl-NL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nl-NL" sz="2400" dirty="0" err="1" smtClean="0"/>
              <a:t>Polypropyleen</a:t>
            </a:r>
            <a:r>
              <a:rPr lang="nl-NL" sz="2400" dirty="0" smtClean="0"/>
              <a:t> (PP)</a:t>
            </a:r>
          </a:p>
          <a:p>
            <a:pPr lvl="1" eaLnBrk="1" hangingPunct="1">
              <a:lnSpc>
                <a:spcPct val="90000"/>
              </a:lnSpc>
            </a:pPr>
            <a:r>
              <a:rPr lang="nl-NL" sz="2400" dirty="0" err="1" smtClean="0"/>
              <a:t>Polyesther</a:t>
            </a:r>
            <a:r>
              <a:rPr lang="nl-NL" sz="2400" dirty="0" smtClean="0"/>
              <a:t> (PET)</a:t>
            </a:r>
          </a:p>
          <a:p>
            <a:pPr lvl="1" eaLnBrk="1" hangingPunct="1">
              <a:lnSpc>
                <a:spcPct val="90000"/>
              </a:lnSpc>
            </a:pPr>
            <a:r>
              <a:rPr lang="nl-NL" sz="2400" dirty="0" err="1" smtClean="0"/>
              <a:t>Biopolymeren</a:t>
            </a:r>
            <a:r>
              <a:rPr lang="nl-NL" sz="2400" dirty="0" smtClean="0"/>
              <a:t>(</a:t>
            </a:r>
            <a:r>
              <a:rPr lang="nl-NL" sz="2400" dirty="0" err="1" smtClean="0"/>
              <a:t>Bio</a:t>
            </a:r>
            <a:r>
              <a:rPr lang="nl-NL" sz="2400" dirty="0" smtClean="0"/>
              <a:t>)</a:t>
            </a:r>
            <a:endParaRPr lang="en-US" sz="2400" dirty="0" smtClean="0"/>
          </a:p>
        </p:txBody>
      </p:sp>
      <p:pic>
        <p:nvPicPr>
          <p:cNvPr id="3" name="Picture 2" descr="X:\Organisation\Desch Brochure &amp;  foto's\Photos Desch Plantpak products\Photo material small format\306_Normpack_ZWartw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075" y="2768370"/>
            <a:ext cx="2792472" cy="132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X:\Organisation\Desch Brochure &amp;  foto's\Photos Epla\Sara\Sara_40cm_antraciet-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373216"/>
            <a:ext cx="248150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X:\Organisation\Desch Brochure &amp;  foto's\Photos Desch Plantpak products\Photo material small format\Seed &amp; Propagation trays\30050_Kweektray-18-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77072"/>
            <a:ext cx="2081401" cy="108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X:\Organisation\Desch Brochure &amp;  foto's\Photos Desch Plantpak products\Photo material small format\Packs\36140_Packs_1x4-00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113564"/>
            <a:ext cx="1321774" cy="98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X:\Organisation\Desch Brochure &amp;  foto's\Photos Desch Plantpak products\Photo material small format\Pots &amp; Containers\1205231_Desch-Pot_12cm5L-T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68760"/>
            <a:ext cx="1264460" cy="10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X:\Organisation\Desch Brochure &amp;  foto's\Photos Desch Plantpak products\Photo material small format\Pots &amp; Containers\1408231_Desch 9 kleuren in elkaa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847" y="1236847"/>
            <a:ext cx="1018994" cy="179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X:\Organisation\Desch Brochure &amp;  foto's\Photos Desch Plantpak products\wetransfer-84cbd6\DP_Web_20141205\D_grade_bio_groen-6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11" y="4254415"/>
            <a:ext cx="916017" cy="86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857364"/>
            <a:ext cx="4543428" cy="4268799"/>
          </a:xfrm>
        </p:spPr>
        <p:txBody>
          <a:bodyPr/>
          <a:lstStyle/>
          <a:p>
            <a:r>
              <a:rPr lang="nl-NL" sz="2400" dirty="0" smtClean="0"/>
              <a:t>Grondstof </a:t>
            </a:r>
            <a:r>
              <a:rPr lang="nl-NL" sz="2400" dirty="0" err="1" smtClean="0"/>
              <a:t>D-Grade®Bio</a:t>
            </a: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(basis melkzuur –&gt; PLA / </a:t>
            </a:r>
            <a:r>
              <a:rPr lang="nl-NL" sz="2400" dirty="0" err="1" smtClean="0"/>
              <a:t>PolyLactic</a:t>
            </a:r>
            <a:r>
              <a:rPr lang="nl-NL" sz="2400" dirty="0" smtClean="0"/>
              <a:t> Acid)</a:t>
            </a:r>
            <a:endParaRPr lang="nl-NL" sz="2400" dirty="0" smtClean="0"/>
          </a:p>
          <a:p>
            <a:r>
              <a:rPr lang="nl-NL" sz="2400" dirty="0" smtClean="0"/>
              <a:t>Producten</a:t>
            </a:r>
          </a:p>
          <a:p>
            <a:pPr lvl="1">
              <a:buNone/>
            </a:pPr>
            <a:endParaRPr lang="nl-NL" sz="22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260A0-0ACD-4BA6-B9D8-EFE68EFF86C4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3523175"/>
            <a:ext cx="3153034" cy="279255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7" name="Tijdelijke aanduiding voor inhoud 8" descr="desch logo bio oi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282" y="357166"/>
            <a:ext cx="7072312" cy="139382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44824"/>
            <a:ext cx="4443055" cy="444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41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DP01">
  <a:themeElements>
    <a:clrScheme name="Powerpoint DP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 DP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nl-NL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nl-NL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 DP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DP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DP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DP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DP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DP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DP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DP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DP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DP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DP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DP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Diavoorstelling (4:3)</PresentationFormat>
  <Paragraphs>121</Paragraphs>
  <Slides>12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Powerpoint DP01</vt:lpstr>
      <vt:lpstr>    Desch Plantpak BV</vt:lpstr>
      <vt:lpstr>Agenda</vt:lpstr>
      <vt:lpstr>Productie locaties</vt:lpstr>
      <vt:lpstr>Productie technieken</vt:lpstr>
      <vt:lpstr>PowerPoint-presentatie</vt:lpstr>
      <vt:lpstr>Verkoop</vt:lpstr>
      <vt:lpstr>Verkoop via een  internationaal dealer netwerk</vt:lpstr>
      <vt:lpstr>Producten</vt:lpstr>
      <vt:lpstr>PowerPoint-presentatie</vt:lpstr>
      <vt:lpstr>Certificering D-Grade Bio®  Potten &amp; Trays</vt:lpstr>
      <vt:lpstr>D-Grade Bio®   </vt:lpstr>
      <vt:lpstr>D-Grade Bio®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Wouter Zieck</dc:creator>
  <cp:lastModifiedBy>Pascal Rossen</cp:lastModifiedBy>
  <cp:revision>124</cp:revision>
  <dcterms:created xsi:type="dcterms:W3CDTF">2003-08-28T12:17:14Z</dcterms:created>
  <dcterms:modified xsi:type="dcterms:W3CDTF">2014-12-16T08:57:53Z</dcterms:modified>
</cp:coreProperties>
</file>